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289" r:id="rId2"/>
    <p:sldId id="259" r:id="rId3"/>
    <p:sldId id="281" r:id="rId4"/>
    <p:sldId id="282" r:id="rId5"/>
    <p:sldId id="283" r:id="rId6"/>
    <p:sldId id="284" r:id="rId7"/>
    <p:sldId id="287" r:id="rId8"/>
    <p:sldId id="285" r:id="rId9"/>
    <p:sldId id="286" r:id="rId10"/>
  </p:sldIdLst>
  <p:sldSz cx="9144000" cy="6858000" type="screen4x3"/>
  <p:notesSz cx="6884988" cy="10018713"/>
  <p:defaultTextStyle>
    <a:defPPr>
      <a:defRPr lang="en-A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Default Section" id="{6CE17EE6-7AE9-4525-9935-F63519AD5249}">
          <p14:sldIdLst>
            <p14:sldId id="289"/>
            <p14:sldId id="259"/>
            <p14:sldId id="281"/>
            <p14:sldId id="282"/>
            <p14:sldId id="283"/>
            <p14:sldId id="284"/>
            <p14:sldId id="287"/>
            <p14:sldId id="285"/>
            <p14:sldId id="286"/>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hil Hawley" initials="PH"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4F8"/>
    <a:srgbClr val="E0E1EA"/>
    <a:srgbClr val="DEDFEA"/>
    <a:srgbClr val="F9FACE"/>
    <a:srgbClr val="E3EABE"/>
    <a:srgbClr val="F0F2F6"/>
    <a:srgbClr val="FDF3E9"/>
    <a:srgbClr val="F5DD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117" autoAdjust="0"/>
  </p:normalViewPr>
  <p:slideViewPr>
    <p:cSldViewPr snapToGrid="0">
      <p:cViewPr varScale="1">
        <p:scale>
          <a:sx n="48" d="100"/>
          <a:sy n="48" d="100"/>
        </p:scale>
        <p:origin x="-1709" y="-6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3495" cy="500936"/>
          </a:xfrm>
          <a:prstGeom prst="rect">
            <a:avLst/>
          </a:prstGeom>
        </p:spPr>
        <p:txBody>
          <a:bodyPr vert="horz" lIns="96588" tIns="48294" rIns="96588" bIns="48294" rtlCol="0"/>
          <a:lstStyle>
            <a:lvl1pPr algn="l">
              <a:defRPr sz="1300"/>
            </a:lvl1pPr>
          </a:lstStyle>
          <a:p>
            <a:endParaRPr lang="en-AU"/>
          </a:p>
        </p:txBody>
      </p:sp>
      <p:sp>
        <p:nvSpPr>
          <p:cNvPr id="3" name="Date Placeholder 2"/>
          <p:cNvSpPr>
            <a:spLocks noGrp="1"/>
          </p:cNvSpPr>
          <p:nvPr>
            <p:ph type="dt" sz="quarter" idx="1"/>
          </p:nvPr>
        </p:nvSpPr>
        <p:spPr>
          <a:xfrm>
            <a:off x="3899900" y="0"/>
            <a:ext cx="2983495" cy="500936"/>
          </a:xfrm>
          <a:prstGeom prst="rect">
            <a:avLst/>
          </a:prstGeom>
        </p:spPr>
        <p:txBody>
          <a:bodyPr vert="horz" lIns="96588" tIns="48294" rIns="96588" bIns="48294" rtlCol="0"/>
          <a:lstStyle>
            <a:lvl1pPr algn="r">
              <a:defRPr sz="1300"/>
            </a:lvl1pPr>
          </a:lstStyle>
          <a:p>
            <a:fld id="{98D5BFC6-0B97-43C0-AAF0-27763ADA4120}" type="datetimeFigureOut">
              <a:rPr lang="en-AU" smtClean="0"/>
              <a:t>25/06/2015</a:t>
            </a:fld>
            <a:endParaRPr lang="en-AU"/>
          </a:p>
        </p:txBody>
      </p:sp>
      <p:sp>
        <p:nvSpPr>
          <p:cNvPr id="4" name="Footer Placeholder 3"/>
          <p:cNvSpPr>
            <a:spLocks noGrp="1"/>
          </p:cNvSpPr>
          <p:nvPr>
            <p:ph type="ftr" sz="quarter" idx="2"/>
          </p:nvPr>
        </p:nvSpPr>
        <p:spPr>
          <a:xfrm>
            <a:off x="0" y="9516038"/>
            <a:ext cx="2983495" cy="500936"/>
          </a:xfrm>
          <a:prstGeom prst="rect">
            <a:avLst/>
          </a:prstGeom>
        </p:spPr>
        <p:txBody>
          <a:bodyPr vert="horz" lIns="96588" tIns="48294" rIns="96588" bIns="48294" rtlCol="0" anchor="b"/>
          <a:lstStyle>
            <a:lvl1pPr algn="l">
              <a:defRPr sz="1300"/>
            </a:lvl1pPr>
          </a:lstStyle>
          <a:p>
            <a:endParaRPr lang="en-AU"/>
          </a:p>
        </p:txBody>
      </p:sp>
      <p:sp>
        <p:nvSpPr>
          <p:cNvPr id="5" name="Slide Number Placeholder 4"/>
          <p:cNvSpPr>
            <a:spLocks noGrp="1"/>
          </p:cNvSpPr>
          <p:nvPr>
            <p:ph type="sldNum" sz="quarter" idx="3"/>
          </p:nvPr>
        </p:nvSpPr>
        <p:spPr>
          <a:xfrm>
            <a:off x="3899900" y="9516038"/>
            <a:ext cx="2983495" cy="500936"/>
          </a:xfrm>
          <a:prstGeom prst="rect">
            <a:avLst/>
          </a:prstGeom>
        </p:spPr>
        <p:txBody>
          <a:bodyPr vert="horz" lIns="96588" tIns="48294" rIns="96588" bIns="48294" rtlCol="0" anchor="b"/>
          <a:lstStyle>
            <a:lvl1pPr algn="r">
              <a:defRPr sz="1300"/>
            </a:lvl1pPr>
          </a:lstStyle>
          <a:p>
            <a:fld id="{D55D6A31-A509-45DE-9106-832B54477524}" type="slidenum">
              <a:rPr lang="en-AU" smtClean="0"/>
              <a:t>‹#›</a:t>
            </a:fld>
            <a:endParaRPr lang="en-AU"/>
          </a:p>
        </p:txBody>
      </p:sp>
    </p:spTree>
    <p:extLst>
      <p:ext uri="{BB962C8B-B14F-4D97-AF65-F5344CB8AC3E}">
        <p14:creationId xmlns:p14="http://schemas.microsoft.com/office/powerpoint/2010/main" val="17399471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3495" cy="500936"/>
          </a:xfrm>
          <a:prstGeom prst="rect">
            <a:avLst/>
          </a:prstGeom>
        </p:spPr>
        <p:txBody>
          <a:bodyPr vert="horz" lIns="96588" tIns="48294" rIns="96588" bIns="48294" rtlCol="0"/>
          <a:lstStyle>
            <a:lvl1pPr algn="l">
              <a:defRPr sz="1300"/>
            </a:lvl1pPr>
          </a:lstStyle>
          <a:p>
            <a:pPr>
              <a:defRPr/>
            </a:pPr>
            <a:endParaRPr lang="en-US"/>
          </a:p>
        </p:txBody>
      </p:sp>
      <p:sp>
        <p:nvSpPr>
          <p:cNvPr id="3" name="Date Placeholder 2"/>
          <p:cNvSpPr>
            <a:spLocks noGrp="1"/>
          </p:cNvSpPr>
          <p:nvPr>
            <p:ph type="dt" idx="1"/>
          </p:nvPr>
        </p:nvSpPr>
        <p:spPr>
          <a:xfrm>
            <a:off x="3899900" y="0"/>
            <a:ext cx="2983495" cy="500936"/>
          </a:xfrm>
          <a:prstGeom prst="rect">
            <a:avLst/>
          </a:prstGeom>
        </p:spPr>
        <p:txBody>
          <a:bodyPr vert="horz" lIns="96588" tIns="48294" rIns="96588" bIns="48294" rtlCol="0"/>
          <a:lstStyle>
            <a:lvl1pPr algn="r">
              <a:defRPr sz="1300"/>
            </a:lvl1pPr>
          </a:lstStyle>
          <a:p>
            <a:pPr>
              <a:defRPr/>
            </a:pPr>
            <a:fld id="{DA7970BC-DC26-4F35-AAC3-60AE88ED3212}" type="datetimeFigureOut">
              <a:rPr lang="en-US"/>
              <a:pPr>
                <a:defRPr/>
              </a:pPr>
              <a:t>6/25/2015</a:t>
            </a:fld>
            <a:endParaRPr lang="en-US"/>
          </a:p>
        </p:txBody>
      </p:sp>
      <p:sp>
        <p:nvSpPr>
          <p:cNvPr id="4" name="Slide Image Placeholder 3"/>
          <p:cNvSpPr>
            <a:spLocks noGrp="1" noRot="1" noChangeAspect="1"/>
          </p:cNvSpPr>
          <p:nvPr>
            <p:ph type="sldImg" idx="2"/>
          </p:nvPr>
        </p:nvSpPr>
        <p:spPr>
          <a:xfrm>
            <a:off x="938213" y="750888"/>
            <a:ext cx="5008562" cy="3757612"/>
          </a:xfrm>
          <a:prstGeom prst="rect">
            <a:avLst/>
          </a:prstGeom>
          <a:noFill/>
          <a:ln w="12700">
            <a:solidFill>
              <a:prstClr val="black"/>
            </a:solidFill>
          </a:ln>
        </p:spPr>
        <p:txBody>
          <a:bodyPr vert="horz" lIns="96588" tIns="48294" rIns="96588" bIns="48294" rtlCol="0" anchor="ctr"/>
          <a:lstStyle/>
          <a:p>
            <a:pPr lvl="0"/>
            <a:endParaRPr lang="en-US" noProof="0" smtClean="0"/>
          </a:p>
        </p:txBody>
      </p:sp>
      <p:sp>
        <p:nvSpPr>
          <p:cNvPr id="5" name="Notes Placeholder 4"/>
          <p:cNvSpPr>
            <a:spLocks noGrp="1"/>
          </p:cNvSpPr>
          <p:nvPr>
            <p:ph type="body" sz="quarter" idx="3"/>
          </p:nvPr>
        </p:nvSpPr>
        <p:spPr>
          <a:xfrm>
            <a:off x="688499" y="4758889"/>
            <a:ext cx="5507990" cy="4508421"/>
          </a:xfrm>
          <a:prstGeom prst="rect">
            <a:avLst/>
          </a:prstGeom>
        </p:spPr>
        <p:txBody>
          <a:bodyPr vert="horz" lIns="96588" tIns="48294" rIns="96588" bIns="48294"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516038"/>
            <a:ext cx="2983495" cy="500936"/>
          </a:xfrm>
          <a:prstGeom prst="rect">
            <a:avLst/>
          </a:prstGeom>
        </p:spPr>
        <p:txBody>
          <a:bodyPr vert="horz" lIns="96588" tIns="48294" rIns="96588" bIns="48294" rtlCol="0" anchor="b"/>
          <a:lstStyle>
            <a:lvl1pPr algn="l">
              <a:defRPr sz="1300"/>
            </a:lvl1pPr>
          </a:lstStyle>
          <a:p>
            <a:pPr>
              <a:defRPr/>
            </a:pPr>
            <a:endParaRPr lang="en-US"/>
          </a:p>
        </p:txBody>
      </p:sp>
      <p:sp>
        <p:nvSpPr>
          <p:cNvPr id="7" name="Slide Number Placeholder 6"/>
          <p:cNvSpPr>
            <a:spLocks noGrp="1"/>
          </p:cNvSpPr>
          <p:nvPr>
            <p:ph type="sldNum" sz="quarter" idx="5"/>
          </p:nvPr>
        </p:nvSpPr>
        <p:spPr>
          <a:xfrm>
            <a:off x="3899900" y="9516038"/>
            <a:ext cx="2983495" cy="500936"/>
          </a:xfrm>
          <a:prstGeom prst="rect">
            <a:avLst/>
          </a:prstGeom>
        </p:spPr>
        <p:txBody>
          <a:bodyPr vert="horz" lIns="96588" tIns="48294" rIns="96588" bIns="48294" rtlCol="0" anchor="b"/>
          <a:lstStyle>
            <a:lvl1pPr algn="r">
              <a:defRPr sz="1300"/>
            </a:lvl1pPr>
          </a:lstStyle>
          <a:p>
            <a:pPr>
              <a:defRPr/>
            </a:pPr>
            <a:fld id="{D13F37B0-6718-4C93-8333-BC126546739A}" type="slidenum">
              <a:rPr lang="en-US"/>
              <a:pPr>
                <a:defRPr/>
              </a:pPr>
              <a:t>‹#›</a:t>
            </a:fld>
            <a:endParaRPr lang="en-US"/>
          </a:p>
        </p:txBody>
      </p:sp>
    </p:spTree>
    <p:extLst>
      <p:ext uri="{BB962C8B-B14F-4D97-AF65-F5344CB8AC3E}">
        <p14:creationId xmlns:p14="http://schemas.microsoft.com/office/powerpoint/2010/main" val="129553628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 typeface="Arial" panose="020B0604020202020204" pitchFamily="34" charset="0"/>
              <a:buChar char="•"/>
            </a:pPr>
            <a:r>
              <a:rPr lang="en-US" dirty="0" smtClean="0"/>
              <a:t>Detailed system that provides a score based on biodiversity values</a:t>
            </a:r>
          </a:p>
        </p:txBody>
      </p:sp>
      <p:sp>
        <p:nvSpPr>
          <p:cNvPr id="10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84778" indent="-301838" eaLnBrk="0" hangingPunct="0">
              <a:defRPr>
                <a:solidFill>
                  <a:schemeClr val="tx1"/>
                </a:solidFill>
                <a:latin typeface="Arial" charset="0"/>
                <a:cs typeface="Arial" charset="0"/>
              </a:defRPr>
            </a:lvl2pPr>
            <a:lvl3pPr marL="1207351" indent="-241470" eaLnBrk="0" hangingPunct="0">
              <a:defRPr>
                <a:solidFill>
                  <a:schemeClr val="tx1"/>
                </a:solidFill>
                <a:latin typeface="Arial" charset="0"/>
                <a:cs typeface="Arial" charset="0"/>
              </a:defRPr>
            </a:lvl3pPr>
            <a:lvl4pPr marL="1690291" indent="-241470" eaLnBrk="0" hangingPunct="0">
              <a:defRPr>
                <a:solidFill>
                  <a:schemeClr val="tx1"/>
                </a:solidFill>
                <a:latin typeface="Arial" charset="0"/>
                <a:cs typeface="Arial" charset="0"/>
              </a:defRPr>
            </a:lvl4pPr>
            <a:lvl5pPr marL="2173232" indent="-241470" eaLnBrk="0" hangingPunct="0">
              <a:defRPr>
                <a:solidFill>
                  <a:schemeClr val="tx1"/>
                </a:solidFill>
                <a:latin typeface="Arial" charset="0"/>
                <a:cs typeface="Arial" charset="0"/>
              </a:defRPr>
            </a:lvl5pPr>
            <a:lvl6pPr marL="2656172" indent="-241470" eaLnBrk="0" fontAlgn="base" hangingPunct="0">
              <a:spcBef>
                <a:spcPct val="0"/>
              </a:spcBef>
              <a:spcAft>
                <a:spcPct val="0"/>
              </a:spcAft>
              <a:defRPr>
                <a:solidFill>
                  <a:schemeClr val="tx1"/>
                </a:solidFill>
                <a:latin typeface="Arial" charset="0"/>
                <a:cs typeface="Arial" charset="0"/>
              </a:defRPr>
            </a:lvl6pPr>
            <a:lvl7pPr marL="3139112" indent="-241470" eaLnBrk="0" fontAlgn="base" hangingPunct="0">
              <a:spcBef>
                <a:spcPct val="0"/>
              </a:spcBef>
              <a:spcAft>
                <a:spcPct val="0"/>
              </a:spcAft>
              <a:defRPr>
                <a:solidFill>
                  <a:schemeClr val="tx1"/>
                </a:solidFill>
                <a:latin typeface="Arial" charset="0"/>
                <a:cs typeface="Arial" charset="0"/>
              </a:defRPr>
            </a:lvl7pPr>
            <a:lvl8pPr marL="3622053" indent="-241470" eaLnBrk="0" fontAlgn="base" hangingPunct="0">
              <a:spcBef>
                <a:spcPct val="0"/>
              </a:spcBef>
              <a:spcAft>
                <a:spcPct val="0"/>
              </a:spcAft>
              <a:defRPr>
                <a:solidFill>
                  <a:schemeClr val="tx1"/>
                </a:solidFill>
                <a:latin typeface="Arial" charset="0"/>
                <a:cs typeface="Arial" charset="0"/>
              </a:defRPr>
            </a:lvl8pPr>
            <a:lvl9pPr marL="4104993" indent="-241470" eaLnBrk="0" fontAlgn="base" hangingPunct="0">
              <a:spcBef>
                <a:spcPct val="0"/>
              </a:spcBef>
              <a:spcAft>
                <a:spcPct val="0"/>
              </a:spcAft>
              <a:defRPr>
                <a:solidFill>
                  <a:schemeClr val="tx1"/>
                </a:solidFill>
                <a:latin typeface="Arial" charset="0"/>
                <a:cs typeface="Arial" charset="0"/>
              </a:defRPr>
            </a:lvl9pPr>
          </a:lstStyle>
          <a:p>
            <a:pPr eaLnBrk="1" hangingPunct="1"/>
            <a:fld id="{E29295A0-F443-4D38-81F8-86777CB19A06}" type="slidenum">
              <a:rPr lang="en-US" smtClean="0"/>
              <a:pPr eaLnBrk="1" hangingPunct="1"/>
              <a:t>2</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dirty="0" smtClean="0"/>
              <a:t>The biodiversity database</a:t>
            </a:r>
            <a:r>
              <a:rPr lang="en-AU" baseline="0" dirty="0" smtClean="0"/>
              <a:t> represents all of the community types and species and also lists them depending on their vulnerability e.g. whether they are common, rare or endangered.  From this weightings are determined that allow the quantification of the offset values required.</a:t>
            </a:r>
            <a:endParaRPr lang="en-AU" dirty="0"/>
          </a:p>
        </p:txBody>
      </p:sp>
      <p:sp>
        <p:nvSpPr>
          <p:cNvPr id="4" name="Slide Number Placeholder 3"/>
          <p:cNvSpPr>
            <a:spLocks noGrp="1"/>
          </p:cNvSpPr>
          <p:nvPr>
            <p:ph type="sldNum" sz="quarter" idx="10"/>
          </p:nvPr>
        </p:nvSpPr>
        <p:spPr/>
        <p:txBody>
          <a:bodyPr/>
          <a:lstStyle/>
          <a:p>
            <a:pPr>
              <a:defRPr/>
            </a:pPr>
            <a:fld id="{D13F37B0-6718-4C93-8333-BC126546739A}" type="slidenum">
              <a:rPr lang="en-US" smtClean="0"/>
              <a:pPr>
                <a:defRPr/>
              </a:pPr>
              <a:t>3</a:t>
            </a:fld>
            <a:endParaRPr lang="en-US"/>
          </a:p>
        </p:txBody>
      </p:sp>
    </p:spTree>
    <p:extLst>
      <p:ext uri="{BB962C8B-B14F-4D97-AF65-F5344CB8AC3E}">
        <p14:creationId xmlns:p14="http://schemas.microsoft.com/office/powerpoint/2010/main" val="2596471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dirty="0" smtClean="0"/>
              <a:t>Strategy is intended to ensure that adequate area</a:t>
            </a:r>
            <a:r>
              <a:rPr lang="en-AU" baseline="0" dirty="0" smtClean="0"/>
              <a:t> of relevant biodiversity and with similar biodiversity attributes is retained as well plans to ensure ongoing improvement/maintenance and plans to mitigate degrading factors.  Includes financial surety.</a:t>
            </a:r>
            <a:endParaRPr lang="en-AU" dirty="0"/>
          </a:p>
        </p:txBody>
      </p:sp>
      <p:sp>
        <p:nvSpPr>
          <p:cNvPr id="4" name="Slide Number Placeholder 3"/>
          <p:cNvSpPr>
            <a:spLocks noGrp="1"/>
          </p:cNvSpPr>
          <p:nvPr>
            <p:ph type="sldNum" sz="quarter" idx="10"/>
          </p:nvPr>
        </p:nvSpPr>
        <p:spPr/>
        <p:txBody>
          <a:bodyPr/>
          <a:lstStyle/>
          <a:p>
            <a:pPr>
              <a:defRPr/>
            </a:pPr>
            <a:fld id="{D13F37B0-6718-4C93-8333-BC126546739A}" type="slidenum">
              <a:rPr lang="en-US" smtClean="0"/>
              <a:pPr>
                <a:defRPr/>
              </a:pPr>
              <a:t>8</a:t>
            </a:fld>
            <a:endParaRPr lang="en-US"/>
          </a:p>
        </p:txBody>
      </p:sp>
    </p:spTree>
    <p:extLst>
      <p:ext uri="{BB962C8B-B14F-4D97-AF65-F5344CB8AC3E}">
        <p14:creationId xmlns:p14="http://schemas.microsoft.com/office/powerpoint/2010/main" val="3221127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AU"/>
          </a:p>
        </p:txBody>
      </p:sp>
      <p:sp>
        <p:nvSpPr>
          <p:cNvPr id="5" name="Rectangle 5"/>
          <p:cNvSpPr>
            <a:spLocks noGrp="1" noChangeArrowheads="1"/>
          </p:cNvSpPr>
          <p:nvPr>
            <p:ph type="ftr" sz="quarter" idx="11"/>
          </p:nvPr>
        </p:nvSpPr>
        <p:spPr>
          <a:ln/>
        </p:spPr>
        <p:txBody>
          <a:bodyPr/>
          <a:lstStyle>
            <a:lvl1pPr>
              <a:defRPr/>
            </a:lvl1pPr>
          </a:lstStyle>
          <a:p>
            <a:pPr>
              <a:defRPr/>
            </a:pPr>
            <a:endParaRPr lang="en-AU"/>
          </a:p>
        </p:txBody>
      </p:sp>
      <p:sp>
        <p:nvSpPr>
          <p:cNvPr id="6" name="Rectangle 6"/>
          <p:cNvSpPr>
            <a:spLocks noGrp="1" noChangeArrowheads="1"/>
          </p:cNvSpPr>
          <p:nvPr>
            <p:ph type="sldNum" sz="quarter" idx="12"/>
          </p:nvPr>
        </p:nvSpPr>
        <p:spPr>
          <a:ln/>
        </p:spPr>
        <p:txBody>
          <a:bodyPr/>
          <a:lstStyle>
            <a:lvl1pPr>
              <a:defRPr/>
            </a:lvl1pPr>
          </a:lstStyle>
          <a:p>
            <a:pPr>
              <a:defRPr/>
            </a:pPr>
            <a:fld id="{EA555F39-A1EE-4B3B-8444-4BA424CFE9BB}" type="slidenum">
              <a:rPr lang="en-AU"/>
              <a:pPr>
                <a:defRPr/>
              </a:pPr>
              <a:t>‹#›</a:t>
            </a:fld>
            <a:endParaRPr lang="en-AU"/>
          </a:p>
        </p:txBody>
      </p:sp>
    </p:spTree>
    <p:extLst>
      <p:ext uri="{BB962C8B-B14F-4D97-AF65-F5344CB8AC3E}">
        <p14:creationId xmlns:p14="http://schemas.microsoft.com/office/powerpoint/2010/main" val="11943655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AU"/>
          </a:p>
        </p:txBody>
      </p:sp>
      <p:sp>
        <p:nvSpPr>
          <p:cNvPr id="5" name="Rectangle 5"/>
          <p:cNvSpPr>
            <a:spLocks noGrp="1" noChangeArrowheads="1"/>
          </p:cNvSpPr>
          <p:nvPr>
            <p:ph type="ftr" sz="quarter" idx="11"/>
          </p:nvPr>
        </p:nvSpPr>
        <p:spPr>
          <a:ln/>
        </p:spPr>
        <p:txBody>
          <a:bodyPr/>
          <a:lstStyle>
            <a:lvl1pPr>
              <a:defRPr/>
            </a:lvl1pPr>
          </a:lstStyle>
          <a:p>
            <a:pPr>
              <a:defRPr/>
            </a:pPr>
            <a:endParaRPr lang="en-AU"/>
          </a:p>
        </p:txBody>
      </p:sp>
      <p:sp>
        <p:nvSpPr>
          <p:cNvPr id="6" name="Rectangle 6"/>
          <p:cNvSpPr>
            <a:spLocks noGrp="1" noChangeArrowheads="1"/>
          </p:cNvSpPr>
          <p:nvPr>
            <p:ph type="sldNum" sz="quarter" idx="12"/>
          </p:nvPr>
        </p:nvSpPr>
        <p:spPr>
          <a:ln/>
        </p:spPr>
        <p:txBody>
          <a:bodyPr/>
          <a:lstStyle>
            <a:lvl1pPr>
              <a:defRPr/>
            </a:lvl1pPr>
          </a:lstStyle>
          <a:p>
            <a:pPr>
              <a:defRPr/>
            </a:pPr>
            <a:fld id="{9101DBF2-AD2F-4E11-B1C3-1BEB5910DCEE}" type="slidenum">
              <a:rPr lang="en-AU"/>
              <a:pPr>
                <a:defRPr/>
              </a:pPr>
              <a:t>‹#›</a:t>
            </a:fld>
            <a:endParaRPr lang="en-AU"/>
          </a:p>
        </p:txBody>
      </p:sp>
    </p:spTree>
    <p:extLst>
      <p:ext uri="{BB962C8B-B14F-4D97-AF65-F5344CB8AC3E}">
        <p14:creationId xmlns:p14="http://schemas.microsoft.com/office/powerpoint/2010/main" val="10467153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AU"/>
          </a:p>
        </p:txBody>
      </p:sp>
      <p:sp>
        <p:nvSpPr>
          <p:cNvPr id="5" name="Rectangle 5"/>
          <p:cNvSpPr>
            <a:spLocks noGrp="1" noChangeArrowheads="1"/>
          </p:cNvSpPr>
          <p:nvPr>
            <p:ph type="ftr" sz="quarter" idx="11"/>
          </p:nvPr>
        </p:nvSpPr>
        <p:spPr>
          <a:ln/>
        </p:spPr>
        <p:txBody>
          <a:bodyPr/>
          <a:lstStyle>
            <a:lvl1pPr>
              <a:defRPr/>
            </a:lvl1pPr>
          </a:lstStyle>
          <a:p>
            <a:pPr>
              <a:defRPr/>
            </a:pPr>
            <a:endParaRPr lang="en-AU"/>
          </a:p>
        </p:txBody>
      </p:sp>
      <p:sp>
        <p:nvSpPr>
          <p:cNvPr id="6" name="Rectangle 6"/>
          <p:cNvSpPr>
            <a:spLocks noGrp="1" noChangeArrowheads="1"/>
          </p:cNvSpPr>
          <p:nvPr>
            <p:ph type="sldNum" sz="quarter" idx="12"/>
          </p:nvPr>
        </p:nvSpPr>
        <p:spPr>
          <a:ln/>
        </p:spPr>
        <p:txBody>
          <a:bodyPr/>
          <a:lstStyle>
            <a:lvl1pPr>
              <a:defRPr/>
            </a:lvl1pPr>
          </a:lstStyle>
          <a:p>
            <a:pPr>
              <a:defRPr/>
            </a:pPr>
            <a:fld id="{F41610DA-0618-4C31-B882-0821BF45A461}" type="slidenum">
              <a:rPr lang="en-AU"/>
              <a:pPr>
                <a:defRPr/>
              </a:pPr>
              <a:t>‹#›</a:t>
            </a:fld>
            <a:endParaRPr lang="en-AU"/>
          </a:p>
        </p:txBody>
      </p:sp>
    </p:spTree>
    <p:extLst>
      <p:ext uri="{BB962C8B-B14F-4D97-AF65-F5344CB8AC3E}">
        <p14:creationId xmlns:p14="http://schemas.microsoft.com/office/powerpoint/2010/main" val="2586406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AU"/>
          </a:p>
        </p:txBody>
      </p:sp>
      <p:sp>
        <p:nvSpPr>
          <p:cNvPr id="5" name="Rectangle 5"/>
          <p:cNvSpPr>
            <a:spLocks noGrp="1" noChangeArrowheads="1"/>
          </p:cNvSpPr>
          <p:nvPr>
            <p:ph type="ftr" sz="quarter" idx="11"/>
          </p:nvPr>
        </p:nvSpPr>
        <p:spPr>
          <a:ln/>
        </p:spPr>
        <p:txBody>
          <a:bodyPr/>
          <a:lstStyle>
            <a:lvl1pPr>
              <a:defRPr/>
            </a:lvl1pPr>
          </a:lstStyle>
          <a:p>
            <a:pPr>
              <a:defRPr/>
            </a:pPr>
            <a:endParaRPr lang="en-AU"/>
          </a:p>
        </p:txBody>
      </p:sp>
      <p:sp>
        <p:nvSpPr>
          <p:cNvPr id="6" name="Rectangle 6"/>
          <p:cNvSpPr>
            <a:spLocks noGrp="1" noChangeArrowheads="1"/>
          </p:cNvSpPr>
          <p:nvPr>
            <p:ph type="sldNum" sz="quarter" idx="12"/>
          </p:nvPr>
        </p:nvSpPr>
        <p:spPr>
          <a:ln/>
        </p:spPr>
        <p:txBody>
          <a:bodyPr/>
          <a:lstStyle>
            <a:lvl1pPr>
              <a:defRPr/>
            </a:lvl1pPr>
          </a:lstStyle>
          <a:p>
            <a:pPr>
              <a:defRPr/>
            </a:pPr>
            <a:fld id="{A6E0E25F-004C-4061-901B-E75961633C0C}" type="slidenum">
              <a:rPr lang="en-AU"/>
              <a:pPr>
                <a:defRPr/>
              </a:pPr>
              <a:t>‹#›</a:t>
            </a:fld>
            <a:endParaRPr lang="en-AU"/>
          </a:p>
        </p:txBody>
      </p:sp>
    </p:spTree>
    <p:extLst>
      <p:ext uri="{BB962C8B-B14F-4D97-AF65-F5344CB8AC3E}">
        <p14:creationId xmlns:p14="http://schemas.microsoft.com/office/powerpoint/2010/main" val="16839053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AU"/>
          </a:p>
        </p:txBody>
      </p:sp>
      <p:sp>
        <p:nvSpPr>
          <p:cNvPr id="5" name="Rectangle 5"/>
          <p:cNvSpPr>
            <a:spLocks noGrp="1" noChangeArrowheads="1"/>
          </p:cNvSpPr>
          <p:nvPr>
            <p:ph type="ftr" sz="quarter" idx="11"/>
          </p:nvPr>
        </p:nvSpPr>
        <p:spPr>
          <a:ln/>
        </p:spPr>
        <p:txBody>
          <a:bodyPr/>
          <a:lstStyle>
            <a:lvl1pPr>
              <a:defRPr/>
            </a:lvl1pPr>
          </a:lstStyle>
          <a:p>
            <a:pPr>
              <a:defRPr/>
            </a:pPr>
            <a:endParaRPr lang="en-AU"/>
          </a:p>
        </p:txBody>
      </p:sp>
      <p:sp>
        <p:nvSpPr>
          <p:cNvPr id="6" name="Rectangle 6"/>
          <p:cNvSpPr>
            <a:spLocks noGrp="1" noChangeArrowheads="1"/>
          </p:cNvSpPr>
          <p:nvPr>
            <p:ph type="sldNum" sz="quarter" idx="12"/>
          </p:nvPr>
        </p:nvSpPr>
        <p:spPr>
          <a:ln/>
        </p:spPr>
        <p:txBody>
          <a:bodyPr/>
          <a:lstStyle>
            <a:lvl1pPr>
              <a:defRPr/>
            </a:lvl1pPr>
          </a:lstStyle>
          <a:p>
            <a:pPr>
              <a:defRPr/>
            </a:pPr>
            <a:fld id="{CEC40FDD-44C8-4F99-979B-146D4715C79F}" type="slidenum">
              <a:rPr lang="en-AU"/>
              <a:pPr>
                <a:defRPr/>
              </a:pPr>
              <a:t>‹#›</a:t>
            </a:fld>
            <a:endParaRPr lang="en-AU"/>
          </a:p>
        </p:txBody>
      </p:sp>
    </p:spTree>
    <p:extLst>
      <p:ext uri="{BB962C8B-B14F-4D97-AF65-F5344CB8AC3E}">
        <p14:creationId xmlns:p14="http://schemas.microsoft.com/office/powerpoint/2010/main" val="3608082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AU"/>
          </a:p>
        </p:txBody>
      </p:sp>
      <p:sp>
        <p:nvSpPr>
          <p:cNvPr id="6" name="Rectangle 5"/>
          <p:cNvSpPr>
            <a:spLocks noGrp="1" noChangeArrowheads="1"/>
          </p:cNvSpPr>
          <p:nvPr>
            <p:ph type="ftr" sz="quarter" idx="11"/>
          </p:nvPr>
        </p:nvSpPr>
        <p:spPr>
          <a:ln/>
        </p:spPr>
        <p:txBody>
          <a:bodyPr/>
          <a:lstStyle>
            <a:lvl1pPr>
              <a:defRPr/>
            </a:lvl1pPr>
          </a:lstStyle>
          <a:p>
            <a:pPr>
              <a:defRPr/>
            </a:pPr>
            <a:endParaRPr lang="en-AU"/>
          </a:p>
        </p:txBody>
      </p:sp>
      <p:sp>
        <p:nvSpPr>
          <p:cNvPr id="7" name="Rectangle 6"/>
          <p:cNvSpPr>
            <a:spLocks noGrp="1" noChangeArrowheads="1"/>
          </p:cNvSpPr>
          <p:nvPr>
            <p:ph type="sldNum" sz="quarter" idx="12"/>
          </p:nvPr>
        </p:nvSpPr>
        <p:spPr>
          <a:ln/>
        </p:spPr>
        <p:txBody>
          <a:bodyPr/>
          <a:lstStyle>
            <a:lvl1pPr>
              <a:defRPr/>
            </a:lvl1pPr>
          </a:lstStyle>
          <a:p>
            <a:pPr>
              <a:defRPr/>
            </a:pPr>
            <a:fld id="{3ADF9E53-79BE-442D-A98F-0C4BF16F5603}" type="slidenum">
              <a:rPr lang="en-AU"/>
              <a:pPr>
                <a:defRPr/>
              </a:pPr>
              <a:t>‹#›</a:t>
            </a:fld>
            <a:endParaRPr lang="en-AU"/>
          </a:p>
        </p:txBody>
      </p:sp>
    </p:spTree>
    <p:extLst>
      <p:ext uri="{BB962C8B-B14F-4D97-AF65-F5344CB8AC3E}">
        <p14:creationId xmlns:p14="http://schemas.microsoft.com/office/powerpoint/2010/main" val="30465864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AU"/>
          </a:p>
        </p:txBody>
      </p:sp>
      <p:sp>
        <p:nvSpPr>
          <p:cNvPr id="8" name="Rectangle 5"/>
          <p:cNvSpPr>
            <a:spLocks noGrp="1" noChangeArrowheads="1"/>
          </p:cNvSpPr>
          <p:nvPr>
            <p:ph type="ftr" sz="quarter" idx="11"/>
          </p:nvPr>
        </p:nvSpPr>
        <p:spPr>
          <a:ln/>
        </p:spPr>
        <p:txBody>
          <a:bodyPr/>
          <a:lstStyle>
            <a:lvl1pPr>
              <a:defRPr/>
            </a:lvl1pPr>
          </a:lstStyle>
          <a:p>
            <a:pPr>
              <a:defRPr/>
            </a:pPr>
            <a:endParaRPr lang="en-AU"/>
          </a:p>
        </p:txBody>
      </p:sp>
      <p:sp>
        <p:nvSpPr>
          <p:cNvPr id="9" name="Rectangle 6"/>
          <p:cNvSpPr>
            <a:spLocks noGrp="1" noChangeArrowheads="1"/>
          </p:cNvSpPr>
          <p:nvPr>
            <p:ph type="sldNum" sz="quarter" idx="12"/>
          </p:nvPr>
        </p:nvSpPr>
        <p:spPr>
          <a:ln/>
        </p:spPr>
        <p:txBody>
          <a:bodyPr/>
          <a:lstStyle>
            <a:lvl1pPr>
              <a:defRPr/>
            </a:lvl1pPr>
          </a:lstStyle>
          <a:p>
            <a:pPr>
              <a:defRPr/>
            </a:pPr>
            <a:fld id="{076EC231-863C-481B-A5C3-5EFBDFE8EAA6}" type="slidenum">
              <a:rPr lang="en-AU"/>
              <a:pPr>
                <a:defRPr/>
              </a:pPr>
              <a:t>‹#›</a:t>
            </a:fld>
            <a:endParaRPr lang="en-AU"/>
          </a:p>
        </p:txBody>
      </p:sp>
    </p:spTree>
    <p:extLst>
      <p:ext uri="{BB962C8B-B14F-4D97-AF65-F5344CB8AC3E}">
        <p14:creationId xmlns:p14="http://schemas.microsoft.com/office/powerpoint/2010/main" val="7874791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AU"/>
          </a:p>
        </p:txBody>
      </p:sp>
      <p:sp>
        <p:nvSpPr>
          <p:cNvPr id="4" name="Rectangle 5"/>
          <p:cNvSpPr>
            <a:spLocks noGrp="1" noChangeArrowheads="1"/>
          </p:cNvSpPr>
          <p:nvPr>
            <p:ph type="ftr" sz="quarter" idx="11"/>
          </p:nvPr>
        </p:nvSpPr>
        <p:spPr>
          <a:ln/>
        </p:spPr>
        <p:txBody>
          <a:bodyPr/>
          <a:lstStyle>
            <a:lvl1pPr>
              <a:defRPr/>
            </a:lvl1pPr>
          </a:lstStyle>
          <a:p>
            <a:pPr>
              <a:defRPr/>
            </a:pPr>
            <a:endParaRPr lang="en-AU"/>
          </a:p>
        </p:txBody>
      </p:sp>
      <p:sp>
        <p:nvSpPr>
          <p:cNvPr id="5" name="Rectangle 6"/>
          <p:cNvSpPr>
            <a:spLocks noGrp="1" noChangeArrowheads="1"/>
          </p:cNvSpPr>
          <p:nvPr>
            <p:ph type="sldNum" sz="quarter" idx="12"/>
          </p:nvPr>
        </p:nvSpPr>
        <p:spPr>
          <a:ln/>
        </p:spPr>
        <p:txBody>
          <a:bodyPr/>
          <a:lstStyle>
            <a:lvl1pPr>
              <a:defRPr/>
            </a:lvl1pPr>
          </a:lstStyle>
          <a:p>
            <a:pPr>
              <a:defRPr/>
            </a:pPr>
            <a:fld id="{4AC17BDC-1267-4562-AC79-A5A47EAAA80D}" type="slidenum">
              <a:rPr lang="en-AU"/>
              <a:pPr>
                <a:defRPr/>
              </a:pPr>
              <a:t>‹#›</a:t>
            </a:fld>
            <a:endParaRPr lang="en-AU"/>
          </a:p>
        </p:txBody>
      </p:sp>
    </p:spTree>
    <p:extLst>
      <p:ext uri="{BB962C8B-B14F-4D97-AF65-F5344CB8AC3E}">
        <p14:creationId xmlns:p14="http://schemas.microsoft.com/office/powerpoint/2010/main" val="2755097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AU"/>
          </a:p>
        </p:txBody>
      </p:sp>
      <p:sp>
        <p:nvSpPr>
          <p:cNvPr id="3" name="Rectangle 5"/>
          <p:cNvSpPr>
            <a:spLocks noGrp="1" noChangeArrowheads="1"/>
          </p:cNvSpPr>
          <p:nvPr>
            <p:ph type="ftr" sz="quarter" idx="11"/>
          </p:nvPr>
        </p:nvSpPr>
        <p:spPr>
          <a:ln/>
        </p:spPr>
        <p:txBody>
          <a:bodyPr/>
          <a:lstStyle>
            <a:lvl1pPr>
              <a:defRPr/>
            </a:lvl1pPr>
          </a:lstStyle>
          <a:p>
            <a:pPr>
              <a:defRPr/>
            </a:pPr>
            <a:endParaRPr lang="en-AU"/>
          </a:p>
        </p:txBody>
      </p:sp>
      <p:sp>
        <p:nvSpPr>
          <p:cNvPr id="4" name="Rectangle 6"/>
          <p:cNvSpPr>
            <a:spLocks noGrp="1" noChangeArrowheads="1"/>
          </p:cNvSpPr>
          <p:nvPr>
            <p:ph type="sldNum" sz="quarter" idx="12"/>
          </p:nvPr>
        </p:nvSpPr>
        <p:spPr>
          <a:ln/>
        </p:spPr>
        <p:txBody>
          <a:bodyPr/>
          <a:lstStyle>
            <a:lvl1pPr>
              <a:defRPr/>
            </a:lvl1pPr>
          </a:lstStyle>
          <a:p>
            <a:pPr>
              <a:defRPr/>
            </a:pPr>
            <a:fld id="{FABAD460-3109-482C-B69E-D4383A64483C}" type="slidenum">
              <a:rPr lang="en-AU"/>
              <a:pPr>
                <a:defRPr/>
              </a:pPr>
              <a:t>‹#›</a:t>
            </a:fld>
            <a:endParaRPr lang="en-AU"/>
          </a:p>
        </p:txBody>
      </p:sp>
    </p:spTree>
    <p:extLst>
      <p:ext uri="{BB962C8B-B14F-4D97-AF65-F5344CB8AC3E}">
        <p14:creationId xmlns:p14="http://schemas.microsoft.com/office/powerpoint/2010/main" val="21245245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AU"/>
          </a:p>
        </p:txBody>
      </p:sp>
      <p:sp>
        <p:nvSpPr>
          <p:cNvPr id="6" name="Rectangle 5"/>
          <p:cNvSpPr>
            <a:spLocks noGrp="1" noChangeArrowheads="1"/>
          </p:cNvSpPr>
          <p:nvPr>
            <p:ph type="ftr" sz="quarter" idx="11"/>
          </p:nvPr>
        </p:nvSpPr>
        <p:spPr>
          <a:ln/>
        </p:spPr>
        <p:txBody>
          <a:bodyPr/>
          <a:lstStyle>
            <a:lvl1pPr>
              <a:defRPr/>
            </a:lvl1pPr>
          </a:lstStyle>
          <a:p>
            <a:pPr>
              <a:defRPr/>
            </a:pPr>
            <a:endParaRPr lang="en-AU"/>
          </a:p>
        </p:txBody>
      </p:sp>
      <p:sp>
        <p:nvSpPr>
          <p:cNvPr id="7" name="Rectangle 6"/>
          <p:cNvSpPr>
            <a:spLocks noGrp="1" noChangeArrowheads="1"/>
          </p:cNvSpPr>
          <p:nvPr>
            <p:ph type="sldNum" sz="quarter" idx="12"/>
          </p:nvPr>
        </p:nvSpPr>
        <p:spPr>
          <a:ln/>
        </p:spPr>
        <p:txBody>
          <a:bodyPr/>
          <a:lstStyle>
            <a:lvl1pPr>
              <a:defRPr/>
            </a:lvl1pPr>
          </a:lstStyle>
          <a:p>
            <a:pPr>
              <a:defRPr/>
            </a:pPr>
            <a:fld id="{D8EAFB3F-116A-4C09-81DF-653C681651DA}" type="slidenum">
              <a:rPr lang="en-AU"/>
              <a:pPr>
                <a:defRPr/>
              </a:pPr>
              <a:t>‹#›</a:t>
            </a:fld>
            <a:endParaRPr lang="en-AU"/>
          </a:p>
        </p:txBody>
      </p:sp>
    </p:spTree>
    <p:extLst>
      <p:ext uri="{BB962C8B-B14F-4D97-AF65-F5344CB8AC3E}">
        <p14:creationId xmlns:p14="http://schemas.microsoft.com/office/powerpoint/2010/main" val="29583643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AU"/>
          </a:p>
        </p:txBody>
      </p:sp>
      <p:sp>
        <p:nvSpPr>
          <p:cNvPr id="6" name="Rectangle 5"/>
          <p:cNvSpPr>
            <a:spLocks noGrp="1" noChangeArrowheads="1"/>
          </p:cNvSpPr>
          <p:nvPr>
            <p:ph type="ftr" sz="quarter" idx="11"/>
          </p:nvPr>
        </p:nvSpPr>
        <p:spPr>
          <a:ln/>
        </p:spPr>
        <p:txBody>
          <a:bodyPr/>
          <a:lstStyle>
            <a:lvl1pPr>
              <a:defRPr/>
            </a:lvl1pPr>
          </a:lstStyle>
          <a:p>
            <a:pPr>
              <a:defRPr/>
            </a:pPr>
            <a:endParaRPr lang="en-AU"/>
          </a:p>
        </p:txBody>
      </p:sp>
      <p:sp>
        <p:nvSpPr>
          <p:cNvPr id="7" name="Rectangle 6"/>
          <p:cNvSpPr>
            <a:spLocks noGrp="1" noChangeArrowheads="1"/>
          </p:cNvSpPr>
          <p:nvPr>
            <p:ph type="sldNum" sz="quarter" idx="12"/>
          </p:nvPr>
        </p:nvSpPr>
        <p:spPr>
          <a:ln/>
        </p:spPr>
        <p:txBody>
          <a:bodyPr/>
          <a:lstStyle>
            <a:lvl1pPr>
              <a:defRPr/>
            </a:lvl1pPr>
          </a:lstStyle>
          <a:p>
            <a:pPr>
              <a:defRPr/>
            </a:pPr>
            <a:fld id="{9AF4BDDC-5EE9-4160-99AB-B6AC29AD9B08}" type="slidenum">
              <a:rPr lang="en-AU"/>
              <a:pPr>
                <a:defRPr/>
              </a:pPr>
              <a:t>‹#›</a:t>
            </a:fld>
            <a:endParaRPr lang="en-AU"/>
          </a:p>
        </p:txBody>
      </p:sp>
    </p:spTree>
    <p:extLst>
      <p:ext uri="{BB962C8B-B14F-4D97-AF65-F5344CB8AC3E}">
        <p14:creationId xmlns:p14="http://schemas.microsoft.com/office/powerpoint/2010/main" val="10264109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AU"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A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A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EA229C48-7758-4AF0-9C19-9812B17835D4}" type="slidenum">
              <a:rPr lang="en-AU"/>
              <a:pPr>
                <a:defRPr/>
              </a:pPr>
              <a:t>‹#›</a:t>
            </a:fld>
            <a:endParaRPr lang="en-AU"/>
          </a:p>
        </p:txBody>
      </p:sp>
      <p:pic>
        <p:nvPicPr>
          <p:cNvPr id="1031" name="Picture 56" descr="PEECE_Logo_c20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5551488"/>
            <a:ext cx="1476375" cy="126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ChangeArrowheads="1"/>
          </p:cNvSpPr>
          <p:nvPr/>
        </p:nvSpPr>
        <p:spPr bwMode="auto">
          <a:xfrm>
            <a:off x="6600825" y="6064250"/>
            <a:ext cx="817563" cy="771525"/>
          </a:xfrm>
          <a:prstGeom prst="rect">
            <a:avLst/>
          </a:prstGeom>
          <a:gradFill rotWithShape="1">
            <a:gsLst>
              <a:gs pos="0">
                <a:srgbClr val="F5DDC7"/>
              </a:gs>
              <a:gs pos="100000">
                <a:srgbClr val="FDF3E9"/>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33" name="Rectangle 9"/>
          <p:cNvSpPr>
            <a:spLocks noChangeArrowheads="1"/>
          </p:cNvSpPr>
          <p:nvPr/>
        </p:nvSpPr>
        <p:spPr bwMode="auto">
          <a:xfrm>
            <a:off x="7462838" y="6064250"/>
            <a:ext cx="817562" cy="771525"/>
          </a:xfrm>
          <a:prstGeom prst="rect">
            <a:avLst/>
          </a:prstGeom>
          <a:gradFill rotWithShape="1">
            <a:gsLst>
              <a:gs pos="0">
                <a:srgbClr val="E0E1EA"/>
              </a:gs>
              <a:gs pos="100000">
                <a:srgbClr val="F2F4F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34" name="Rectangle 10"/>
          <p:cNvSpPr>
            <a:spLocks noChangeArrowheads="1"/>
          </p:cNvSpPr>
          <p:nvPr/>
        </p:nvSpPr>
        <p:spPr bwMode="auto">
          <a:xfrm>
            <a:off x="8326438" y="6064250"/>
            <a:ext cx="817562" cy="771525"/>
          </a:xfrm>
          <a:prstGeom prst="rect">
            <a:avLst/>
          </a:prstGeom>
          <a:gradFill rotWithShape="1">
            <a:gsLst>
              <a:gs pos="0">
                <a:srgbClr val="E3EABE"/>
              </a:gs>
              <a:gs pos="100000">
                <a:srgbClr val="F9FACE"/>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cs typeface="Arial" charset="0"/>
        </a:defRPr>
      </a:lvl2pPr>
      <a:lvl3pPr algn="ctr" rtl="0" eaLnBrk="1" fontAlgn="base" hangingPunct="1">
        <a:spcBef>
          <a:spcPct val="0"/>
        </a:spcBef>
        <a:spcAft>
          <a:spcPct val="0"/>
        </a:spcAft>
        <a:defRPr sz="4400">
          <a:solidFill>
            <a:schemeClr val="tx2"/>
          </a:solidFill>
          <a:latin typeface="Arial" charset="0"/>
          <a:cs typeface="Arial" charset="0"/>
        </a:defRPr>
      </a:lvl3pPr>
      <a:lvl4pPr algn="ctr" rtl="0" eaLnBrk="1" fontAlgn="base" hangingPunct="1">
        <a:spcBef>
          <a:spcPct val="0"/>
        </a:spcBef>
        <a:spcAft>
          <a:spcPct val="0"/>
        </a:spcAft>
        <a:defRPr sz="4400">
          <a:solidFill>
            <a:schemeClr val="tx2"/>
          </a:solidFill>
          <a:latin typeface="Arial" charset="0"/>
          <a:cs typeface="Arial" charset="0"/>
        </a:defRPr>
      </a:lvl4pPr>
      <a:lvl5pPr algn="ctr" rtl="0" eaLnBrk="1" fontAlgn="base" hangingPunct="1">
        <a:spcBef>
          <a:spcPct val="0"/>
        </a:spcBef>
        <a:spcAft>
          <a:spcPct val="0"/>
        </a:spcAft>
        <a:defRPr sz="4400">
          <a:solidFill>
            <a:schemeClr val="tx2"/>
          </a:solidFill>
          <a:latin typeface="Arial" charset="0"/>
          <a:cs typeface="Arial" charset="0"/>
        </a:defRPr>
      </a:lvl5pPr>
      <a:lvl6pPr marL="457200" algn="ctr" rtl="0" eaLnBrk="1" fontAlgn="base" hangingPunct="1">
        <a:spcBef>
          <a:spcPct val="0"/>
        </a:spcBef>
        <a:spcAft>
          <a:spcPct val="0"/>
        </a:spcAft>
        <a:defRPr sz="4400">
          <a:solidFill>
            <a:schemeClr val="tx2"/>
          </a:solidFill>
          <a:latin typeface="Arial" charset="0"/>
          <a:cs typeface="Arial" charset="0"/>
        </a:defRPr>
      </a:lvl6pPr>
      <a:lvl7pPr marL="914400" algn="ctr" rtl="0" eaLnBrk="1" fontAlgn="base" hangingPunct="1">
        <a:spcBef>
          <a:spcPct val="0"/>
        </a:spcBef>
        <a:spcAft>
          <a:spcPct val="0"/>
        </a:spcAft>
        <a:defRPr sz="4400">
          <a:solidFill>
            <a:schemeClr val="tx2"/>
          </a:solidFill>
          <a:latin typeface="Arial" charset="0"/>
          <a:cs typeface="Arial" charset="0"/>
        </a:defRPr>
      </a:lvl7pPr>
      <a:lvl8pPr marL="1371600" algn="ctr" rtl="0" eaLnBrk="1" fontAlgn="base" hangingPunct="1">
        <a:spcBef>
          <a:spcPct val="0"/>
        </a:spcBef>
        <a:spcAft>
          <a:spcPct val="0"/>
        </a:spcAft>
        <a:defRPr sz="4400">
          <a:solidFill>
            <a:schemeClr val="tx2"/>
          </a:solidFill>
          <a:latin typeface="Arial" charset="0"/>
          <a:cs typeface="Arial" charset="0"/>
        </a:defRPr>
      </a:lvl8pPr>
      <a:lvl9pPr marL="1828800" algn="ctr" rtl="0" eaLnBrk="1" fontAlgn="base" hangingPunct="1">
        <a:spcBef>
          <a:spcPct val="0"/>
        </a:spcBef>
        <a:spcAft>
          <a:spcPct val="0"/>
        </a:spcAft>
        <a:defRPr sz="4400">
          <a:solidFill>
            <a:schemeClr val="tx2"/>
          </a:solidFill>
          <a:latin typeface="Arial" charset="0"/>
          <a:cs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cs typeface="+mn-cs"/>
        </a:defRPr>
      </a:lvl2pPr>
      <a:lvl3pPr marL="1143000" indent="-228600" algn="l" rtl="0" eaLnBrk="1" fontAlgn="base" hangingPunct="1">
        <a:spcBef>
          <a:spcPct val="20000"/>
        </a:spcBef>
        <a:spcAft>
          <a:spcPct val="0"/>
        </a:spcAft>
        <a:buChar char="•"/>
        <a:defRPr sz="2400">
          <a:solidFill>
            <a:schemeClr val="tx1"/>
          </a:solidFill>
          <a:latin typeface="+mn-lt"/>
          <a:cs typeface="+mn-cs"/>
        </a:defRPr>
      </a:lvl3pPr>
      <a:lvl4pPr marL="1600200" indent="-228600" algn="l" rtl="0" eaLnBrk="1" fontAlgn="base" hangingPunct="1">
        <a:spcBef>
          <a:spcPct val="20000"/>
        </a:spcBef>
        <a:spcAft>
          <a:spcPct val="0"/>
        </a:spcAft>
        <a:buChar char="–"/>
        <a:defRPr sz="2000">
          <a:solidFill>
            <a:schemeClr val="tx1"/>
          </a:solidFill>
          <a:latin typeface="+mn-lt"/>
          <a:cs typeface="+mn-cs"/>
        </a:defRPr>
      </a:lvl4pPr>
      <a:lvl5pPr marL="2057400" indent="-228600" algn="l" rtl="0" eaLnBrk="1" fontAlgn="base" hangingPunct="1">
        <a:spcBef>
          <a:spcPct val="20000"/>
        </a:spcBef>
        <a:spcAft>
          <a:spcPct val="0"/>
        </a:spcAft>
        <a:buChar char="»"/>
        <a:defRPr sz="20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143000" y="2042319"/>
            <a:ext cx="6858000" cy="2387600"/>
          </a:xfrm>
        </p:spPr>
        <p:txBody>
          <a:bodyPr>
            <a:normAutofit fontScale="90000"/>
          </a:bodyPr>
          <a:lstStyle/>
          <a:p>
            <a:r>
              <a:rPr lang="en-AU" sz="4400" dirty="0" smtClean="0"/>
              <a:t/>
            </a:r>
            <a:br>
              <a:rPr lang="en-AU" sz="4400" dirty="0" smtClean="0"/>
            </a:br>
            <a:r>
              <a:rPr lang="en-AU" sz="3600" b="1" dirty="0" smtClean="0"/>
              <a:t>Jilin </a:t>
            </a:r>
            <a:r>
              <a:rPr lang="en-AU" sz="3600" b="1" dirty="0" smtClean="0"/>
              <a:t>Provincial Transport Scientific Research Institute</a:t>
            </a:r>
            <a:br>
              <a:rPr lang="en-AU" sz="3600" b="1" dirty="0" smtClean="0"/>
            </a:br>
            <a:r>
              <a:rPr lang="en-AU" sz="3600" b="1" dirty="0" smtClean="0"/>
              <a:t>&amp;</a:t>
            </a:r>
            <a:br>
              <a:rPr lang="en-AU" sz="3600" b="1" dirty="0" smtClean="0"/>
            </a:br>
            <a:r>
              <a:rPr lang="en-AU" sz="3600" b="1" dirty="0" smtClean="0"/>
              <a:t>PEECE Pty Ltd</a:t>
            </a:r>
            <a:r>
              <a:rPr lang="en-AU" dirty="0"/>
              <a:t/>
            </a:r>
            <a:br>
              <a:rPr lang="en-AU" dirty="0"/>
            </a:br>
            <a:endParaRPr lang="en-AU" dirty="0"/>
          </a:p>
        </p:txBody>
      </p:sp>
      <p:sp>
        <p:nvSpPr>
          <p:cNvPr id="5" name="Subtitle 4"/>
          <p:cNvSpPr>
            <a:spLocks noGrp="1"/>
          </p:cNvSpPr>
          <p:nvPr>
            <p:ph type="subTitle" idx="1"/>
          </p:nvPr>
        </p:nvSpPr>
        <p:spPr>
          <a:xfrm>
            <a:off x="345139" y="3949262"/>
            <a:ext cx="8436254" cy="1752600"/>
          </a:xfrm>
        </p:spPr>
        <p:txBody>
          <a:bodyPr>
            <a:noAutofit/>
          </a:bodyPr>
          <a:lstStyle/>
          <a:p>
            <a:endParaRPr lang="en-AU" sz="3200" dirty="0" smtClean="0"/>
          </a:p>
          <a:p>
            <a:r>
              <a:rPr lang="en-AU" sz="3200" b="1" dirty="0" smtClean="0"/>
              <a:t>Biobanking</a:t>
            </a:r>
          </a:p>
          <a:p>
            <a:r>
              <a:rPr lang="en-AU" dirty="0" smtClean="0"/>
              <a:t>Presented by Phil Hawley &amp; Steve O’Rourke</a:t>
            </a:r>
            <a:endParaRPr lang="en-AU" sz="3200" dirty="0"/>
          </a:p>
        </p:txBody>
      </p:sp>
      <p:grpSp>
        <p:nvGrpSpPr>
          <p:cNvPr id="6" name="Group 11"/>
          <p:cNvGrpSpPr>
            <a:grpSpLocks/>
          </p:cNvGrpSpPr>
          <p:nvPr/>
        </p:nvGrpSpPr>
        <p:grpSpPr bwMode="auto">
          <a:xfrm>
            <a:off x="345139" y="350364"/>
            <a:ext cx="3943351" cy="1060450"/>
            <a:chOff x="1655" y="119"/>
            <a:chExt cx="3312" cy="726"/>
          </a:xfrm>
        </p:grpSpPr>
        <p:sp>
          <p:nvSpPr>
            <p:cNvPr id="7" name="Rectangle 5"/>
            <p:cNvSpPr>
              <a:spLocks noChangeArrowheads="1"/>
            </p:cNvSpPr>
            <p:nvPr/>
          </p:nvSpPr>
          <p:spPr bwMode="auto">
            <a:xfrm>
              <a:off x="1655" y="119"/>
              <a:ext cx="771" cy="726"/>
            </a:xfrm>
            <a:prstGeom prst="rect">
              <a:avLst/>
            </a:prstGeom>
            <a:gradFill rotWithShape="1">
              <a:gsLst>
                <a:gs pos="0">
                  <a:srgbClr val="DB8230"/>
                </a:gs>
                <a:gs pos="100000">
                  <a:srgbClr val="F4B16D"/>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8" name="Rectangle 8"/>
            <p:cNvSpPr>
              <a:spLocks noChangeArrowheads="1"/>
            </p:cNvSpPr>
            <p:nvPr/>
          </p:nvSpPr>
          <p:spPr bwMode="auto">
            <a:xfrm>
              <a:off x="2471" y="119"/>
              <a:ext cx="771" cy="726"/>
            </a:xfrm>
            <a:prstGeom prst="rect">
              <a:avLst/>
            </a:prstGeom>
            <a:gradFill rotWithShape="1">
              <a:gsLst>
                <a:gs pos="0">
                  <a:srgbClr val="7B80A6"/>
                </a:gs>
                <a:gs pos="100000">
                  <a:srgbClr val="9CABC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9" name="Rectangle 9"/>
            <p:cNvSpPr>
              <a:spLocks noChangeArrowheads="1"/>
            </p:cNvSpPr>
            <p:nvPr/>
          </p:nvSpPr>
          <p:spPr bwMode="auto">
            <a:xfrm>
              <a:off x="3288" y="119"/>
              <a:ext cx="771" cy="726"/>
            </a:xfrm>
            <a:prstGeom prst="rect">
              <a:avLst/>
            </a:prstGeom>
            <a:gradFill rotWithShape="1">
              <a:gsLst>
                <a:gs pos="0">
                  <a:srgbClr val="B1C44E"/>
                </a:gs>
                <a:gs pos="100000">
                  <a:srgbClr val="F0F37E"/>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 name="Text Box 10"/>
            <p:cNvSpPr txBox="1">
              <a:spLocks noChangeArrowheads="1"/>
            </p:cNvSpPr>
            <p:nvPr/>
          </p:nvSpPr>
          <p:spPr bwMode="auto">
            <a:xfrm>
              <a:off x="1693" y="147"/>
              <a:ext cx="3274" cy="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AU" sz="5400" b="1" dirty="0">
                  <a:solidFill>
                    <a:srgbClr val="DDDDDD"/>
                  </a:solidFill>
                  <a:latin typeface="Arial Narrow" pitchFamily="34" charset="0"/>
                  <a:ea typeface="GulimChe" pitchFamily="49" charset="-127"/>
                  <a:cs typeface="Tahoma" pitchFamily="34" charset="0"/>
                </a:rPr>
                <a:t>P</a:t>
              </a:r>
              <a:r>
                <a:rPr lang="en-AU" sz="5000" b="1" dirty="0">
                  <a:solidFill>
                    <a:srgbClr val="DDDDDD"/>
                  </a:solidFill>
                  <a:latin typeface="Arial Narrow" pitchFamily="34" charset="0"/>
                  <a:ea typeface="GulimChe" pitchFamily="49" charset="-127"/>
                  <a:cs typeface="Tahoma" pitchFamily="34" charset="0"/>
                </a:rPr>
                <a:t>  </a:t>
              </a:r>
              <a:r>
                <a:rPr lang="en-AU" sz="5400" b="1" dirty="0">
                  <a:solidFill>
                    <a:srgbClr val="DDDDDD"/>
                  </a:solidFill>
                  <a:latin typeface="Arial Narrow" pitchFamily="34" charset="0"/>
                  <a:ea typeface="GulimChe" pitchFamily="49" charset="-127"/>
                  <a:cs typeface="Tahoma" pitchFamily="34" charset="0"/>
                </a:rPr>
                <a:t>E</a:t>
              </a:r>
              <a:r>
                <a:rPr lang="en-AU" sz="6000" b="1" dirty="0">
                  <a:solidFill>
                    <a:srgbClr val="DDDDDD"/>
                  </a:solidFill>
                  <a:latin typeface="Arial Narrow" pitchFamily="34" charset="0"/>
                  <a:ea typeface="GulimChe" pitchFamily="49" charset="-127"/>
                  <a:cs typeface="Tahoma" pitchFamily="34" charset="0"/>
                </a:rPr>
                <a:t>   </a:t>
              </a:r>
              <a:r>
                <a:rPr lang="en-AU" sz="5400" b="1" dirty="0" err="1">
                  <a:solidFill>
                    <a:srgbClr val="DDDDDD"/>
                  </a:solidFill>
                  <a:latin typeface="Arial Narrow" pitchFamily="34" charset="0"/>
                  <a:ea typeface="GulimChe" pitchFamily="49" charset="-127"/>
                  <a:cs typeface="Tahoma" pitchFamily="34" charset="0"/>
                </a:rPr>
                <a:t>E</a:t>
              </a:r>
              <a:r>
                <a:rPr lang="en-AU" sz="6000" b="1" dirty="0">
                  <a:solidFill>
                    <a:srgbClr val="DDDDDD"/>
                  </a:solidFill>
                  <a:latin typeface="Arial Narrow" pitchFamily="34" charset="0"/>
                  <a:ea typeface="GulimChe" pitchFamily="49" charset="-127"/>
                  <a:cs typeface="Tahoma" pitchFamily="34" charset="0"/>
                </a:rPr>
                <a:t>   </a:t>
              </a:r>
              <a:r>
                <a:rPr lang="en-AU" sz="5400" b="1" dirty="0">
                  <a:solidFill>
                    <a:srgbClr val="DDDDDD"/>
                  </a:solidFill>
                  <a:latin typeface="Arial Narrow" pitchFamily="34" charset="0"/>
                  <a:ea typeface="GulimChe" pitchFamily="49" charset="-127"/>
                  <a:cs typeface="Tahoma" pitchFamily="34" charset="0"/>
                </a:rPr>
                <a:t>C</a:t>
              </a:r>
              <a:r>
                <a:rPr lang="en-AU" sz="5000" b="1" dirty="0">
                  <a:solidFill>
                    <a:srgbClr val="DDDDDD"/>
                  </a:solidFill>
                  <a:latin typeface="Arial Narrow" pitchFamily="34" charset="0"/>
                  <a:ea typeface="GulimChe" pitchFamily="49" charset="-127"/>
                  <a:cs typeface="Tahoma" pitchFamily="34" charset="0"/>
                </a:rPr>
                <a:t>  </a:t>
              </a:r>
              <a:r>
                <a:rPr lang="en-AU" sz="5400" b="1" dirty="0">
                  <a:solidFill>
                    <a:srgbClr val="DDDDDD"/>
                  </a:solidFill>
                  <a:latin typeface="Arial Narrow" pitchFamily="34" charset="0"/>
                  <a:ea typeface="GulimChe" pitchFamily="49" charset="-127"/>
                  <a:cs typeface="Tahoma" pitchFamily="34" charset="0"/>
                </a:rPr>
                <a:t>E</a:t>
              </a:r>
            </a:p>
          </p:txBody>
        </p:sp>
      </p:gr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37716" y="350362"/>
            <a:ext cx="1416719" cy="1328525"/>
          </a:xfrm>
          <a:prstGeom prst="rect">
            <a:avLst/>
          </a:prstGeom>
        </p:spPr>
      </p:pic>
    </p:spTree>
    <p:extLst>
      <p:ext uri="{BB962C8B-B14F-4D97-AF65-F5344CB8AC3E}">
        <p14:creationId xmlns:p14="http://schemas.microsoft.com/office/powerpoint/2010/main" val="31215807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b="1" dirty="0" smtClean="0"/>
              <a:t>Preserving Habitat/Species</a:t>
            </a:r>
          </a:p>
        </p:txBody>
      </p:sp>
      <p:sp>
        <p:nvSpPr>
          <p:cNvPr id="3075" name="Rectangle 3"/>
          <p:cNvSpPr>
            <a:spLocks noGrp="1" noChangeArrowheads="1"/>
          </p:cNvSpPr>
          <p:nvPr>
            <p:ph type="body" idx="1"/>
          </p:nvPr>
        </p:nvSpPr>
        <p:spPr>
          <a:xfrm>
            <a:off x="630621" y="1231250"/>
            <a:ext cx="8229600" cy="3962400"/>
          </a:xfrm>
        </p:spPr>
        <p:txBody>
          <a:bodyPr/>
          <a:lstStyle/>
          <a:p>
            <a:pPr eaLnBrk="1" hangingPunct="1">
              <a:buClr>
                <a:schemeClr val="hlink"/>
              </a:buClr>
              <a:buSzPct val="120000"/>
              <a:buFont typeface="Wingdings" pitchFamily="2" charset="2"/>
              <a:buChar char="§"/>
            </a:pPr>
            <a:endParaRPr lang="en-US" dirty="0" smtClean="0"/>
          </a:p>
          <a:p>
            <a:pPr eaLnBrk="1" hangingPunct="1">
              <a:buClr>
                <a:schemeClr val="hlink"/>
              </a:buClr>
              <a:buSzPct val="120000"/>
              <a:buFont typeface="Wingdings" pitchFamily="2" charset="2"/>
              <a:buChar char="§"/>
            </a:pPr>
            <a:endParaRPr lang="en-US" dirty="0" smtClean="0"/>
          </a:p>
          <a:p>
            <a:pPr eaLnBrk="1" hangingPunct="1">
              <a:buClr>
                <a:schemeClr val="hlink"/>
              </a:buClr>
              <a:buSzPct val="120000"/>
              <a:buFont typeface="Wingdings" pitchFamily="2" charset="2"/>
              <a:buChar char="§"/>
            </a:pPr>
            <a:endParaRPr lang="en-US" dirty="0" smtClean="0"/>
          </a:p>
          <a:p>
            <a:pPr eaLnBrk="1" hangingPunct="1">
              <a:buClr>
                <a:schemeClr val="hlink"/>
              </a:buClr>
              <a:buSzPct val="120000"/>
              <a:buFont typeface="Wingdings" pitchFamily="2" charset="2"/>
              <a:buChar char="§"/>
            </a:pPr>
            <a:endParaRPr lang="en-US" dirty="0" smtClean="0"/>
          </a:p>
          <a:p>
            <a:pPr eaLnBrk="1" hangingPunct="1">
              <a:buClr>
                <a:schemeClr val="hlink"/>
              </a:buClr>
              <a:buSzPct val="120000"/>
              <a:buFont typeface="Wingdings" pitchFamily="2" charset="2"/>
              <a:buChar char="§"/>
            </a:pPr>
            <a:endParaRPr lang="en-US" dirty="0" smtClean="0"/>
          </a:p>
        </p:txBody>
      </p:sp>
      <p:sp>
        <p:nvSpPr>
          <p:cNvPr id="6" name="Rectangle 3"/>
          <p:cNvSpPr>
            <a:spLocks noChangeArrowheads="1"/>
          </p:cNvSpPr>
          <p:nvPr/>
        </p:nvSpPr>
        <p:spPr bwMode="auto">
          <a:xfrm>
            <a:off x="1120774" y="1381180"/>
            <a:ext cx="6761163" cy="3662541"/>
          </a:xfrm>
          <a:prstGeom prst="rect">
            <a:avLst/>
          </a:prstGeom>
          <a:noFill/>
          <a:ln w="9525">
            <a:noFill/>
            <a:miter lim="800000"/>
            <a:headEnd/>
            <a:tailEnd/>
          </a:ln>
        </p:spPr>
        <p:txBody>
          <a:bodyPr anchor="ctr">
            <a:spAutoFit/>
          </a:bodyPr>
          <a:lstStyle/>
          <a:p>
            <a:pPr>
              <a:spcBef>
                <a:spcPts val="1200"/>
              </a:spcBef>
              <a:buClr>
                <a:schemeClr val="accent2">
                  <a:lumMod val="75000"/>
                </a:schemeClr>
              </a:buClr>
              <a:buFont typeface="Wingdings" pitchFamily="2" charset="2"/>
              <a:buChar char="§"/>
              <a:tabLst>
                <a:tab pos="190500" algn="l"/>
                <a:tab pos="457200" algn="l"/>
              </a:tabLst>
              <a:defRPr/>
            </a:pPr>
            <a:r>
              <a:rPr lang="en-US" sz="2400" b="1" i="1" dirty="0">
                <a:latin typeface="Times New Roman" pitchFamily="18" charset="0"/>
              </a:rPr>
              <a:t>	</a:t>
            </a:r>
            <a:r>
              <a:rPr lang="en-US" sz="2400" dirty="0">
                <a:latin typeface="+mn-lt"/>
              </a:rPr>
              <a:t>	</a:t>
            </a:r>
            <a:r>
              <a:rPr lang="en-US" sz="2400" dirty="0" smtClean="0">
                <a:latin typeface="+mn-lt"/>
              </a:rPr>
              <a:t>Some environmental destruction unavoidable</a:t>
            </a:r>
          </a:p>
          <a:p>
            <a:pPr marL="450850" indent="-450850">
              <a:spcBef>
                <a:spcPts val="1200"/>
              </a:spcBef>
              <a:buClr>
                <a:schemeClr val="accent2">
                  <a:lumMod val="75000"/>
                </a:schemeClr>
              </a:buClr>
              <a:buFont typeface="Wingdings" pitchFamily="2" charset="2"/>
              <a:buChar char="§"/>
              <a:tabLst>
                <a:tab pos="450850" algn="l"/>
                <a:tab pos="457200" algn="l"/>
              </a:tabLst>
              <a:defRPr/>
            </a:pPr>
            <a:r>
              <a:rPr lang="en-US" sz="2400" dirty="0" smtClean="0">
                <a:latin typeface="+mj-lt"/>
              </a:rPr>
              <a:t>Biodiversity assessment to conserve endangered plant, animals and ecosystems</a:t>
            </a:r>
          </a:p>
          <a:p>
            <a:pPr marL="450850" indent="-450850">
              <a:spcBef>
                <a:spcPts val="1200"/>
              </a:spcBef>
              <a:buClr>
                <a:schemeClr val="accent2">
                  <a:lumMod val="75000"/>
                </a:schemeClr>
              </a:buClr>
              <a:buFont typeface="Wingdings" pitchFamily="2" charset="2"/>
              <a:buChar char="§"/>
              <a:tabLst>
                <a:tab pos="450850" algn="l"/>
                <a:tab pos="457200" algn="l"/>
              </a:tabLst>
              <a:defRPr/>
            </a:pPr>
            <a:r>
              <a:rPr lang="en-US" sz="2400" dirty="0" smtClean="0">
                <a:latin typeface="+mj-lt"/>
              </a:rPr>
              <a:t>Strike a balance between environmental and social/economic needs</a:t>
            </a:r>
          </a:p>
          <a:p>
            <a:pPr marL="450850" indent="-450850">
              <a:spcBef>
                <a:spcPts val="1200"/>
              </a:spcBef>
              <a:buClr>
                <a:schemeClr val="accent2">
                  <a:lumMod val="75000"/>
                </a:schemeClr>
              </a:buClr>
              <a:buFont typeface="Wingdings" pitchFamily="2" charset="2"/>
              <a:buChar char="§"/>
              <a:tabLst>
                <a:tab pos="450850" algn="l"/>
                <a:tab pos="457200" algn="l"/>
              </a:tabLst>
              <a:defRPr/>
            </a:pPr>
            <a:r>
              <a:rPr lang="en-US" sz="2400" dirty="0" smtClean="0">
                <a:latin typeface="+mj-lt"/>
              </a:rPr>
              <a:t>Based on evaluation of biodiversity values: </a:t>
            </a:r>
          </a:p>
          <a:p>
            <a:pPr lvl="2">
              <a:spcBef>
                <a:spcPts val="1200"/>
              </a:spcBef>
              <a:buClr>
                <a:schemeClr val="accent2">
                  <a:lumMod val="75000"/>
                </a:schemeClr>
              </a:buClr>
              <a:tabLst>
                <a:tab pos="450850" algn="l"/>
                <a:tab pos="457200" algn="l"/>
              </a:tabLst>
              <a:defRPr/>
            </a:pPr>
            <a:r>
              <a:rPr lang="en-US" sz="2400" dirty="0" smtClean="0">
                <a:latin typeface="+mj-lt"/>
              </a:rPr>
              <a:t>composition, function and structure of ecosystems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How is it done?</a:t>
            </a:r>
            <a:endParaRPr lang="en-AU" dirty="0"/>
          </a:p>
        </p:txBody>
      </p:sp>
      <p:sp>
        <p:nvSpPr>
          <p:cNvPr id="3" name="Content Placeholder 2"/>
          <p:cNvSpPr>
            <a:spLocks noGrp="1"/>
          </p:cNvSpPr>
          <p:nvPr>
            <p:ph idx="1"/>
          </p:nvPr>
        </p:nvSpPr>
        <p:spPr/>
        <p:txBody>
          <a:bodyPr/>
          <a:lstStyle/>
          <a:p>
            <a:pPr marL="450850" indent="-450850">
              <a:spcBef>
                <a:spcPts val="1200"/>
              </a:spcBef>
              <a:buClr>
                <a:schemeClr val="accent2">
                  <a:lumMod val="75000"/>
                </a:schemeClr>
              </a:buClr>
              <a:buFont typeface="Wingdings" pitchFamily="2" charset="2"/>
              <a:buChar char="§"/>
              <a:tabLst>
                <a:tab pos="450850" algn="l"/>
                <a:tab pos="457200" algn="l"/>
              </a:tabLst>
              <a:defRPr/>
            </a:pPr>
            <a:r>
              <a:rPr lang="en-AU" dirty="0" smtClean="0"/>
              <a:t>Ecological survey to identify and assess biodiversity values</a:t>
            </a:r>
          </a:p>
          <a:p>
            <a:pPr marL="450850" indent="-450850">
              <a:spcBef>
                <a:spcPts val="1200"/>
              </a:spcBef>
              <a:buClr>
                <a:schemeClr val="accent2">
                  <a:lumMod val="75000"/>
                </a:schemeClr>
              </a:buClr>
              <a:buFont typeface="Wingdings" pitchFamily="2" charset="2"/>
              <a:buChar char="§"/>
              <a:tabLst>
                <a:tab pos="450850" algn="l"/>
                <a:tab pos="457200" algn="l"/>
              </a:tabLst>
              <a:defRPr/>
            </a:pPr>
            <a:r>
              <a:rPr lang="en-AU" dirty="0" smtClean="0"/>
              <a:t>Measure loss of biodiversity values at development sites and gains at offset (</a:t>
            </a:r>
            <a:r>
              <a:rPr lang="en-AU" dirty="0" err="1" smtClean="0"/>
              <a:t>biobank</a:t>
            </a:r>
            <a:r>
              <a:rPr lang="en-AU" dirty="0" smtClean="0"/>
              <a:t>) sites</a:t>
            </a:r>
          </a:p>
          <a:p>
            <a:pPr marL="450850" indent="-450850">
              <a:spcBef>
                <a:spcPts val="1200"/>
              </a:spcBef>
              <a:buClr>
                <a:schemeClr val="accent2">
                  <a:lumMod val="75000"/>
                </a:schemeClr>
              </a:buClr>
              <a:buFont typeface="Wingdings" pitchFamily="2" charset="2"/>
              <a:buChar char="§"/>
              <a:tabLst>
                <a:tab pos="450850" algn="l"/>
                <a:tab pos="457200" algn="l"/>
              </a:tabLst>
              <a:defRPr/>
            </a:pPr>
            <a:r>
              <a:rPr lang="en-AU" dirty="0" smtClean="0"/>
              <a:t>Biodiversity database used to generate comparisons (would need a China specific database)</a:t>
            </a:r>
          </a:p>
          <a:p>
            <a:endParaRPr lang="en-AU" dirty="0"/>
          </a:p>
        </p:txBody>
      </p:sp>
    </p:spTree>
    <p:extLst>
      <p:ext uri="{BB962C8B-B14F-4D97-AF65-F5344CB8AC3E}">
        <p14:creationId xmlns:p14="http://schemas.microsoft.com/office/powerpoint/2010/main" val="1354879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3222" cy="56617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64778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fltVal val="0"/>
                                          </p:val>
                                        </p:tav>
                                        <p:tav tm="100000">
                                          <p:val>
                                            <p:strVal val="#ppt_w"/>
                                          </p:val>
                                        </p:tav>
                                      </p:tavLst>
                                    </p:anim>
                                    <p:anim calcmode="lin" valueType="num">
                                      <p:cBhvr>
                                        <p:cTn id="8" dur="1000" fill="hold"/>
                                        <p:tgtEl>
                                          <p:spTgt spid="1026"/>
                                        </p:tgtEl>
                                        <p:attrNameLst>
                                          <p:attrName>ppt_h</p:attrName>
                                        </p:attrNameLst>
                                      </p:cBhvr>
                                      <p:tavLst>
                                        <p:tav tm="0">
                                          <p:val>
                                            <p:fltVal val="0"/>
                                          </p:val>
                                        </p:tav>
                                        <p:tav tm="100000">
                                          <p:val>
                                            <p:strVal val="#ppt_h"/>
                                          </p:val>
                                        </p:tav>
                                      </p:tavLst>
                                    </p:anim>
                                    <p:anim calcmode="lin" valueType="num">
                                      <p:cBhvr>
                                        <p:cTn id="9" dur="1000" fill="hold"/>
                                        <p:tgtEl>
                                          <p:spTgt spid="1026"/>
                                        </p:tgtEl>
                                        <p:attrNameLst>
                                          <p:attrName>style.rotation</p:attrName>
                                        </p:attrNameLst>
                                      </p:cBhvr>
                                      <p:tavLst>
                                        <p:tav tm="0">
                                          <p:val>
                                            <p:fltVal val="90"/>
                                          </p:val>
                                        </p:tav>
                                        <p:tav tm="100000">
                                          <p:val>
                                            <p:fltVal val="0"/>
                                          </p:val>
                                        </p:tav>
                                      </p:tavLst>
                                    </p:anim>
                                    <p:animEffect transition="in" filter="fade">
                                      <p:cBhvr>
                                        <p:cTn id="10"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Biobanking</a:t>
            </a:r>
            <a:endParaRPr lang="en-AU" dirty="0"/>
          </a:p>
        </p:txBody>
      </p:sp>
      <p:sp>
        <p:nvSpPr>
          <p:cNvPr id="3" name="Content Placeholder 2"/>
          <p:cNvSpPr>
            <a:spLocks noGrp="1"/>
          </p:cNvSpPr>
          <p:nvPr>
            <p:ph idx="1"/>
          </p:nvPr>
        </p:nvSpPr>
        <p:spPr/>
        <p:txBody>
          <a:bodyPr/>
          <a:lstStyle/>
          <a:p>
            <a:pPr marL="450850" indent="-450850">
              <a:spcBef>
                <a:spcPts val="1200"/>
              </a:spcBef>
              <a:buClr>
                <a:schemeClr val="accent2">
                  <a:lumMod val="75000"/>
                </a:schemeClr>
              </a:buClr>
              <a:buFont typeface="Wingdings" pitchFamily="2" charset="2"/>
              <a:buChar char="§"/>
              <a:tabLst>
                <a:tab pos="450850" algn="l"/>
                <a:tab pos="457200" algn="l"/>
              </a:tabLst>
              <a:defRPr/>
            </a:pPr>
            <a:r>
              <a:rPr lang="en-AU" dirty="0" smtClean="0"/>
              <a:t>Software determines ecosystem and species credits at both development and offset sites</a:t>
            </a:r>
            <a:r>
              <a:rPr lang="en-AU" dirty="0" smtClean="0"/>
              <a:t>.</a:t>
            </a:r>
          </a:p>
          <a:p>
            <a:pPr marL="450850" indent="-450850">
              <a:spcBef>
                <a:spcPts val="1200"/>
              </a:spcBef>
              <a:buClr>
                <a:schemeClr val="accent2">
                  <a:lumMod val="75000"/>
                </a:schemeClr>
              </a:buClr>
              <a:buFont typeface="Wingdings" pitchFamily="2" charset="2"/>
              <a:buChar char="§"/>
              <a:tabLst>
                <a:tab pos="450850" algn="l"/>
                <a:tab pos="457200" algn="l"/>
              </a:tabLst>
              <a:defRPr/>
            </a:pPr>
            <a:r>
              <a:rPr lang="en-AU" dirty="0" smtClean="0"/>
              <a:t>Software only available to trained users</a:t>
            </a:r>
            <a:endParaRPr lang="en-AU" dirty="0"/>
          </a:p>
          <a:p>
            <a:pPr marL="450850" indent="-450850">
              <a:spcBef>
                <a:spcPts val="1200"/>
              </a:spcBef>
              <a:buClr>
                <a:schemeClr val="accent2">
                  <a:lumMod val="75000"/>
                </a:schemeClr>
              </a:buClr>
              <a:buFont typeface="Wingdings" pitchFamily="2" charset="2"/>
              <a:buChar char="§"/>
              <a:tabLst>
                <a:tab pos="450850" algn="l"/>
                <a:tab pos="457200" algn="l"/>
              </a:tabLst>
              <a:defRPr/>
            </a:pPr>
            <a:r>
              <a:rPr lang="en-AU" dirty="0" smtClean="0"/>
              <a:t>Objective: “To improve or maintain biodiversity”</a:t>
            </a:r>
          </a:p>
          <a:p>
            <a:pPr marL="0" indent="0">
              <a:spcBef>
                <a:spcPts val="1200"/>
              </a:spcBef>
              <a:buClr>
                <a:schemeClr val="accent2">
                  <a:lumMod val="75000"/>
                </a:schemeClr>
              </a:buClr>
              <a:buNone/>
              <a:tabLst>
                <a:tab pos="450850" algn="l"/>
                <a:tab pos="457200" algn="l"/>
              </a:tabLst>
              <a:defRPr/>
            </a:pPr>
            <a:endParaRPr lang="en-AU" dirty="0"/>
          </a:p>
          <a:p>
            <a:endParaRPr lang="en-AU" dirty="0"/>
          </a:p>
        </p:txBody>
      </p:sp>
    </p:spTree>
    <p:extLst>
      <p:ext uri="{BB962C8B-B14F-4D97-AF65-F5344CB8AC3E}">
        <p14:creationId xmlns:p14="http://schemas.microsoft.com/office/powerpoint/2010/main" val="1650443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Biobanking</a:t>
            </a:r>
          </a:p>
        </p:txBody>
      </p:sp>
      <p:sp>
        <p:nvSpPr>
          <p:cNvPr id="3" name="Content Placeholder 2"/>
          <p:cNvSpPr>
            <a:spLocks noGrp="1"/>
          </p:cNvSpPr>
          <p:nvPr>
            <p:ph idx="1"/>
          </p:nvPr>
        </p:nvSpPr>
        <p:spPr/>
        <p:txBody>
          <a:bodyPr/>
          <a:lstStyle/>
          <a:p>
            <a:pPr marL="450850" indent="-450850">
              <a:spcBef>
                <a:spcPts val="1200"/>
              </a:spcBef>
              <a:buClr>
                <a:schemeClr val="accent2">
                  <a:lumMod val="75000"/>
                </a:schemeClr>
              </a:buClr>
              <a:buFont typeface="Wingdings" pitchFamily="2" charset="2"/>
              <a:buChar char="§"/>
              <a:tabLst>
                <a:tab pos="450850" algn="l"/>
                <a:tab pos="457200" algn="l"/>
              </a:tabLst>
              <a:defRPr/>
            </a:pPr>
            <a:r>
              <a:rPr lang="en-AU" dirty="0"/>
              <a:t>High biodiversity conversation areas are a “red flag</a:t>
            </a:r>
            <a:r>
              <a:rPr lang="en-AU" dirty="0" smtClean="0"/>
              <a:t>” </a:t>
            </a:r>
            <a:r>
              <a:rPr lang="en-AU" dirty="0"/>
              <a:t>no go area unless the development can be shown to improve or maintain biodiversity </a:t>
            </a:r>
            <a:r>
              <a:rPr lang="en-AU" dirty="0" smtClean="0"/>
              <a:t>values</a:t>
            </a:r>
          </a:p>
          <a:p>
            <a:pPr marL="450850" indent="-450850">
              <a:spcBef>
                <a:spcPts val="1200"/>
              </a:spcBef>
              <a:buClr>
                <a:schemeClr val="accent2">
                  <a:lumMod val="75000"/>
                </a:schemeClr>
              </a:buClr>
              <a:buFont typeface="Wingdings" pitchFamily="2" charset="2"/>
              <a:buChar char="§"/>
              <a:tabLst>
                <a:tab pos="450850" algn="l"/>
                <a:tab pos="457200" algn="l"/>
              </a:tabLst>
              <a:defRPr/>
            </a:pPr>
            <a:r>
              <a:rPr lang="en-AU" dirty="0" smtClean="0"/>
              <a:t>Preservation of offset areas to </a:t>
            </a:r>
            <a:r>
              <a:rPr lang="en-AU" dirty="0"/>
              <a:t>ensure that losses of biodiversity values are offset by improvements on land with the same or similar biodiversity values </a:t>
            </a:r>
            <a:endParaRPr lang="en-AU" dirty="0" smtClean="0"/>
          </a:p>
          <a:p>
            <a:pPr marL="450850" indent="-450850">
              <a:spcBef>
                <a:spcPts val="1200"/>
              </a:spcBef>
              <a:buClr>
                <a:schemeClr val="accent2">
                  <a:lumMod val="75000"/>
                </a:schemeClr>
              </a:buClr>
              <a:buFont typeface="Wingdings" pitchFamily="2" charset="2"/>
              <a:buChar char="§"/>
              <a:tabLst>
                <a:tab pos="450850" algn="l"/>
                <a:tab pos="457200" algn="l"/>
              </a:tabLst>
              <a:defRPr/>
            </a:pPr>
            <a:endParaRPr lang="en-AU" dirty="0" smtClean="0"/>
          </a:p>
          <a:p>
            <a:pPr marL="450850" indent="-450850">
              <a:spcBef>
                <a:spcPts val="1200"/>
              </a:spcBef>
              <a:buClr>
                <a:schemeClr val="accent2">
                  <a:lumMod val="75000"/>
                </a:schemeClr>
              </a:buClr>
              <a:buFont typeface="Wingdings" pitchFamily="2" charset="2"/>
              <a:buChar char="§"/>
              <a:tabLst>
                <a:tab pos="450850" algn="l"/>
                <a:tab pos="457200" algn="l"/>
              </a:tabLst>
              <a:defRPr/>
            </a:pPr>
            <a:endParaRPr lang="en-AU" dirty="0" smtClean="0"/>
          </a:p>
          <a:p>
            <a:pPr marL="450850" indent="-450850">
              <a:spcBef>
                <a:spcPts val="1200"/>
              </a:spcBef>
              <a:buClr>
                <a:schemeClr val="accent2">
                  <a:lumMod val="75000"/>
                </a:schemeClr>
              </a:buClr>
              <a:buFont typeface="Wingdings" pitchFamily="2" charset="2"/>
              <a:buChar char="§"/>
              <a:tabLst>
                <a:tab pos="450850" algn="l"/>
                <a:tab pos="457200" algn="l"/>
              </a:tabLst>
              <a:defRPr/>
            </a:pPr>
            <a:endParaRPr lang="en-AU" dirty="0" smtClean="0"/>
          </a:p>
          <a:p>
            <a:pPr marL="450850" indent="-450850">
              <a:spcBef>
                <a:spcPts val="1200"/>
              </a:spcBef>
              <a:buClr>
                <a:schemeClr val="accent2">
                  <a:lumMod val="75000"/>
                </a:schemeClr>
              </a:buClr>
              <a:buFont typeface="Wingdings" pitchFamily="2" charset="2"/>
              <a:buChar char="§"/>
              <a:tabLst>
                <a:tab pos="450850" algn="l"/>
                <a:tab pos="457200" algn="l"/>
              </a:tabLst>
              <a:defRPr/>
            </a:pPr>
            <a:endParaRPr lang="en-AU" dirty="0" smtClean="0"/>
          </a:p>
          <a:p>
            <a:pPr marL="450850" indent="-450850">
              <a:spcBef>
                <a:spcPts val="1200"/>
              </a:spcBef>
              <a:buClr>
                <a:schemeClr val="accent2">
                  <a:lumMod val="75000"/>
                </a:schemeClr>
              </a:buClr>
              <a:buFont typeface="Wingdings" pitchFamily="2" charset="2"/>
              <a:buChar char="§"/>
              <a:tabLst>
                <a:tab pos="450850" algn="l"/>
                <a:tab pos="457200" algn="l"/>
              </a:tabLst>
              <a:defRPr/>
            </a:pPr>
            <a:endParaRPr lang="en-AU" dirty="0"/>
          </a:p>
          <a:p>
            <a:endParaRPr lang="en-AU" dirty="0" smtClean="0"/>
          </a:p>
          <a:p>
            <a:endParaRPr lang="en-AU" dirty="0"/>
          </a:p>
        </p:txBody>
      </p:sp>
    </p:spTree>
    <p:extLst>
      <p:ext uri="{BB962C8B-B14F-4D97-AF65-F5344CB8AC3E}">
        <p14:creationId xmlns:p14="http://schemas.microsoft.com/office/powerpoint/2010/main" val="406649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32606" y="0"/>
            <a:ext cx="5355250" cy="61377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359850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Biobanking</a:t>
            </a:r>
            <a:endParaRPr lang="en-AU" dirty="0"/>
          </a:p>
        </p:txBody>
      </p:sp>
      <p:sp>
        <p:nvSpPr>
          <p:cNvPr id="3" name="Content Placeholder 2"/>
          <p:cNvSpPr>
            <a:spLocks noGrp="1"/>
          </p:cNvSpPr>
          <p:nvPr>
            <p:ph idx="1"/>
          </p:nvPr>
        </p:nvSpPr>
        <p:spPr/>
        <p:txBody>
          <a:bodyPr/>
          <a:lstStyle/>
          <a:p>
            <a:pPr marL="450850" indent="-450850">
              <a:spcBef>
                <a:spcPts val="1200"/>
              </a:spcBef>
              <a:buClr>
                <a:schemeClr val="accent2">
                  <a:lumMod val="75000"/>
                </a:schemeClr>
              </a:buClr>
              <a:buFont typeface="Wingdings" pitchFamily="2" charset="2"/>
              <a:buChar char="§"/>
              <a:tabLst>
                <a:tab pos="450850" algn="l"/>
                <a:tab pos="457200" algn="l"/>
              </a:tabLst>
              <a:defRPr/>
            </a:pPr>
            <a:r>
              <a:rPr lang="en-AU" dirty="0"/>
              <a:t>Biodiversity offset strategy is then </a:t>
            </a:r>
            <a:r>
              <a:rPr lang="en-AU" dirty="0" smtClean="0"/>
              <a:t>prepared</a:t>
            </a:r>
          </a:p>
          <a:p>
            <a:pPr marL="450850" indent="-450850">
              <a:spcBef>
                <a:spcPts val="1200"/>
              </a:spcBef>
              <a:buClr>
                <a:schemeClr val="accent2">
                  <a:lumMod val="75000"/>
                </a:schemeClr>
              </a:buClr>
              <a:buFont typeface="Wingdings" pitchFamily="2" charset="2"/>
              <a:buChar char="§"/>
              <a:tabLst>
                <a:tab pos="450850" algn="l"/>
                <a:tab pos="457200" algn="l"/>
              </a:tabLst>
              <a:defRPr/>
            </a:pPr>
            <a:r>
              <a:rPr lang="en-AU" dirty="0" smtClean="0"/>
              <a:t>Offset area subject to a management plan that preserves or even enhances biodiversity and ecological values</a:t>
            </a:r>
          </a:p>
          <a:p>
            <a:pPr marL="450850" indent="-450850">
              <a:spcBef>
                <a:spcPts val="1200"/>
              </a:spcBef>
              <a:buClr>
                <a:schemeClr val="accent2">
                  <a:lumMod val="75000"/>
                </a:schemeClr>
              </a:buClr>
              <a:buFont typeface="Wingdings" pitchFamily="2" charset="2"/>
              <a:buChar char="§"/>
              <a:tabLst>
                <a:tab pos="450850" algn="l"/>
                <a:tab pos="457200" algn="l"/>
              </a:tabLst>
              <a:defRPr/>
            </a:pPr>
            <a:endParaRPr lang="en-AU" dirty="0"/>
          </a:p>
        </p:txBody>
      </p:sp>
    </p:spTree>
    <p:extLst>
      <p:ext uri="{BB962C8B-B14F-4D97-AF65-F5344CB8AC3E}">
        <p14:creationId xmlns:p14="http://schemas.microsoft.com/office/powerpoint/2010/main" val="16810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Ensuring </a:t>
            </a:r>
            <a:r>
              <a:rPr lang="en-AU" dirty="0" err="1" smtClean="0"/>
              <a:t>Biobank</a:t>
            </a:r>
            <a:r>
              <a:rPr lang="en-AU" dirty="0" smtClean="0"/>
              <a:t> Security</a:t>
            </a:r>
            <a:endParaRPr lang="en-AU" dirty="0"/>
          </a:p>
        </p:txBody>
      </p:sp>
      <p:sp>
        <p:nvSpPr>
          <p:cNvPr id="3" name="Content Placeholder 2"/>
          <p:cNvSpPr>
            <a:spLocks noGrp="1"/>
          </p:cNvSpPr>
          <p:nvPr>
            <p:ph idx="1"/>
          </p:nvPr>
        </p:nvSpPr>
        <p:spPr/>
        <p:txBody>
          <a:bodyPr/>
          <a:lstStyle/>
          <a:p>
            <a:pPr marL="450850" indent="-450850">
              <a:spcBef>
                <a:spcPts val="1200"/>
              </a:spcBef>
              <a:buClr>
                <a:schemeClr val="accent2">
                  <a:lumMod val="75000"/>
                </a:schemeClr>
              </a:buClr>
              <a:buFont typeface="Wingdings" pitchFamily="2" charset="2"/>
              <a:buChar char="§"/>
              <a:tabLst>
                <a:tab pos="450850" algn="l"/>
                <a:tab pos="457200" algn="l"/>
              </a:tabLst>
              <a:defRPr/>
            </a:pPr>
            <a:r>
              <a:rPr lang="en-AU" dirty="0" smtClean="0"/>
              <a:t>Proponents generally required to either put up security or have management requirements listed on the title to the land</a:t>
            </a:r>
          </a:p>
          <a:p>
            <a:pPr marL="450850" indent="-450850">
              <a:spcBef>
                <a:spcPts val="1200"/>
              </a:spcBef>
              <a:buClr>
                <a:schemeClr val="accent2">
                  <a:lumMod val="75000"/>
                </a:schemeClr>
              </a:buClr>
              <a:buFont typeface="Wingdings" pitchFamily="2" charset="2"/>
              <a:buChar char="§"/>
              <a:tabLst>
                <a:tab pos="450850" algn="l"/>
                <a:tab pos="457200" algn="l"/>
              </a:tabLst>
              <a:defRPr/>
            </a:pPr>
            <a:r>
              <a:rPr lang="en-AU" dirty="0" smtClean="0"/>
              <a:t>Requirements </a:t>
            </a:r>
            <a:r>
              <a:rPr lang="en-AU" dirty="0" smtClean="0"/>
              <a:t>can </a:t>
            </a:r>
            <a:r>
              <a:rPr lang="en-AU" dirty="0" smtClean="0"/>
              <a:t>be rigorous</a:t>
            </a:r>
          </a:p>
          <a:p>
            <a:pPr marL="450850" indent="-450850">
              <a:spcBef>
                <a:spcPts val="1200"/>
              </a:spcBef>
              <a:buClr>
                <a:schemeClr val="accent2">
                  <a:lumMod val="75000"/>
                </a:schemeClr>
              </a:buClr>
              <a:buFont typeface="Wingdings" pitchFamily="2" charset="2"/>
              <a:buChar char="§"/>
              <a:tabLst>
                <a:tab pos="450850" algn="l"/>
                <a:tab pos="457200" algn="l"/>
              </a:tabLst>
              <a:defRPr/>
            </a:pPr>
            <a:r>
              <a:rPr lang="en-AU" dirty="0" smtClean="0"/>
              <a:t>Severe </a:t>
            </a:r>
            <a:r>
              <a:rPr lang="en-AU" dirty="0" smtClean="0"/>
              <a:t>penalties for non-compliance</a:t>
            </a:r>
          </a:p>
          <a:p>
            <a:pPr marL="450850" indent="-450850">
              <a:spcBef>
                <a:spcPts val="1200"/>
              </a:spcBef>
              <a:buClr>
                <a:schemeClr val="accent2">
                  <a:lumMod val="75000"/>
                </a:schemeClr>
              </a:buClr>
              <a:buFont typeface="Wingdings" pitchFamily="2" charset="2"/>
              <a:buChar char="§"/>
              <a:tabLst>
                <a:tab pos="450850" algn="l"/>
                <a:tab pos="457200" algn="l"/>
              </a:tabLst>
              <a:defRPr/>
            </a:pPr>
            <a:r>
              <a:rPr lang="en-AU" dirty="0" smtClean="0"/>
              <a:t>Applies to government agencies</a:t>
            </a:r>
            <a:endParaRPr lang="en-AU" dirty="0"/>
          </a:p>
        </p:txBody>
      </p:sp>
    </p:spTree>
    <p:extLst>
      <p:ext uri="{BB962C8B-B14F-4D97-AF65-F5344CB8AC3E}">
        <p14:creationId xmlns:p14="http://schemas.microsoft.com/office/powerpoint/2010/main" val="3622748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9"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PEECE_CHINA">
  <a:themeElements>
    <a:clrScheme name="Default Design 15">
      <a:dk1>
        <a:srgbClr val="3C4C70"/>
      </a:dk1>
      <a:lt1>
        <a:srgbClr val="FFFFFF"/>
      </a:lt1>
      <a:dk2>
        <a:srgbClr val="3C4C70"/>
      </a:dk2>
      <a:lt2>
        <a:srgbClr val="808080"/>
      </a:lt2>
      <a:accent1>
        <a:srgbClr val="7B80A6"/>
      </a:accent1>
      <a:accent2>
        <a:srgbClr val="F4B16D"/>
      </a:accent2>
      <a:accent3>
        <a:srgbClr val="FFFFFF"/>
      </a:accent3>
      <a:accent4>
        <a:srgbClr val="32405F"/>
      </a:accent4>
      <a:accent5>
        <a:srgbClr val="BFC0D0"/>
      </a:accent5>
      <a:accent6>
        <a:srgbClr val="DDA062"/>
      </a:accent6>
      <a:hlink>
        <a:srgbClr val="DB8230"/>
      </a:hlink>
      <a:folHlink>
        <a:srgbClr val="B1C44E"/>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131823"/>
        </a:dk1>
        <a:lt1>
          <a:srgbClr val="E3E7EF"/>
        </a:lt1>
        <a:dk2>
          <a:srgbClr val="131823"/>
        </a:dk2>
        <a:lt2>
          <a:srgbClr val="808080"/>
        </a:lt2>
        <a:accent1>
          <a:srgbClr val="7B80A6"/>
        </a:accent1>
        <a:accent2>
          <a:srgbClr val="F4B16D"/>
        </a:accent2>
        <a:accent3>
          <a:srgbClr val="EFF1F6"/>
        </a:accent3>
        <a:accent4>
          <a:srgbClr val="0E131C"/>
        </a:accent4>
        <a:accent5>
          <a:srgbClr val="BFC0D0"/>
        </a:accent5>
        <a:accent6>
          <a:srgbClr val="DDA062"/>
        </a:accent6>
        <a:hlink>
          <a:srgbClr val="DB8230"/>
        </a:hlink>
        <a:folHlink>
          <a:srgbClr val="B1C44E"/>
        </a:folHlink>
      </a:clrScheme>
      <a:clrMap bg1="lt1" tx1="dk1" bg2="lt2" tx2="dk2" accent1="accent1" accent2="accent2" accent3="accent3" accent4="accent4" accent5="accent5" accent6="accent6" hlink="hlink" folHlink="folHlink"/>
    </a:extraClrScheme>
    <a:extraClrScheme>
      <a:clrScheme name="Default Design 14">
        <a:dk1>
          <a:srgbClr val="131823"/>
        </a:dk1>
        <a:lt1>
          <a:srgbClr val="FFFFFF"/>
        </a:lt1>
        <a:dk2>
          <a:srgbClr val="131823"/>
        </a:dk2>
        <a:lt2>
          <a:srgbClr val="808080"/>
        </a:lt2>
        <a:accent1>
          <a:srgbClr val="7B80A6"/>
        </a:accent1>
        <a:accent2>
          <a:srgbClr val="F4B16D"/>
        </a:accent2>
        <a:accent3>
          <a:srgbClr val="FFFFFF"/>
        </a:accent3>
        <a:accent4>
          <a:srgbClr val="0E131C"/>
        </a:accent4>
        <a:accent5>
          <a:srgbClr val="BFC0D0"/>
        </a:accent5>
        <a:accent6>
          <a:srgbClr val="DDA062"/>
        </a:accent6>
        <a:hlink>
          <a:srgbClr val="DB8230"/>
        </a:hlink>
        <a:folHlink>
          <a:srgbClr val="B1C44E"/>
        </a:folHlink>
      </a:clrScheme>
      <a:clrMap bg1="lt1" tx1="dk1" bg2="lt2" tx2="dk2" accent1="accent1" accent2="accent2" accent3="accent3" accent4="accent4" accent5="accent5" accent6="accent6" hlink="hlink" folHlink="folHlink"/>
    </a:extraClrScheme>
    <a:extraClrScheme>
      <a:clrScheme name="Default Design 15">
        <a:dk1>
          <a:srgbClr val="3C4C70"/>
        </a:dk1>
        <a:lt1>
          <a:srgbClr val="FFFFFF"/>
        </a:lt1>
        <a:dk2>
          <a:srgbClr val="3C4C70"/>
        </a:dk2>
        <a:lt2>
          <a:srgbClr val="808080"/>
        </a:lt2>
        <a:accent1>
          <a:srgbClr val="7B80A6"/>
        </a:accent1>
        <a:accent2>
          <a:srgbClr val="F4B16D"/>
        </a:accent2>
        <a:accent3>
          <a:srgbClr val="FFFFFF"/>
        </a:accent3>
        <a:accent4>
          <a:srgbClr val="32405F"/>
        </a:accent4>
        <a:accent5>
          <a:srgbClr val="BFC0D0"/>
        </a:accent5>
        <a:accent6>
          <a:srgbClr val="DDA062"/>
        </a:accent6>
        <a:hlink>
          <a:srgbClr val="DB8230"/>
        </a:hlink>
        <a:folHlink>
          <a:srgbClr val="B1C44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PEECE_CHINA</Template>
  <TotalTime>3522</TotalTime>
  <Words>288</Words>
  <Application>Microsoft Office PowerPoint</Application>
  <PresentationFormat>On-screen Show (4:3)</PresentationFormat>
  <Paragraphs>44</Paragraphs>
  <Slides>9</Slides>
  <Notes>3</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PEECE_CHINA</vt:lpstr>
      <vt:lpstr> Jilin Provincial Transport Scientific Research Institute &amp; PEECE Pty Ltd </vt:lpstr>
      <vt:lpstr>Preserving Habitat/Species</vt:lpstr>
      <vt:lpstr>How is it done?</vt:lpstr>
      <vt:lpstr>PowerPoint Presentation</vt:lpstr>
      <vt:lpstr>Biobanking</vt:lpstr>
      <vt:lpstr>Biobanking</vt:lpstr>
      <vt:lpstr>PowerPoint Presentation</vt:lpstr>
      <vt:lpstr>Biobanking</vt:lpstr>
      <vt:lpstr>Ensuring Biobank Security</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Sustainability in Highway Engineering – an Australian Perspective</dc:title>
  <dc:creator>Phil Hawley</dc:creator>
  <cp:lastModifiedBy>Phil Hawley</cp:lastModifiedBy>
  <cp:revision>42</cp:revision>
  <cp:lastPrinted>2010-08-22T07:25:44Z</cp:lastPrinted>
  <dcterms:created xsi:type="dcterms:W3CDTF">2010-08-20T10:33:24Z</dcterms:created>
  <dcterms:modified xsi:type="dcterms:W3CDTF">2015-06-25T02:59:27Z</dcterms:modified>
</cp:coreProperties>
</file>